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74" r:id="rId2"/>
    <p:sldId id="275" r:id="rId3"/>
    <p:sldId id="261" r:id="rId4"/>
    <p:sldId id="271" r:id="rId5"/>
    <p:sldId id="269" r:id="rId6"/>
    <p:sldId id="272" r:id="rId7"/>
    <p:sldId id="273" r:id="rId8"/>
    <p:sldId id="268" r:id="rId9"/>
    <p:sldId id="262" r:id="rId1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vertBarState="maximized">
    <p:restoredLeft sz="15627" autoAdjust="0"/>
    <p:restoredTop sz="97887" autoAdjust="0"/>
  </p:normalViewPr>
  <p:slideViewPr>
    <p:cSldViewPr snapToGrid="0" snapToObjects="1">
      <p:cViewPr>
        <p:scale>
          <a:sx n="150" d="100"/>
          <a:sy n="150" d="100"/>
        </p:scale>
        <p:origin x="-88" y="-88"/>
      </p:cViewPr>
      <p:guideLst>
        <p:guide orient="horz" pos="3109"/>
        <p:guide pos="2885"/>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H"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DAEF964-6E6A-8644-A61A-1EA1F8F86590}" type="datetimeFigureOut">
              <a:rPr lang="fr-FR" smtClean="0"/>
              <a:pPr/>
              <a:t>26/07/11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idx="1"/>
          </p:nvPr>
        </p:nvSpPr>
        <p:spPr/>
        <p:txBody>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CDAEF964-6E6A-8644-A61A-1EA1F8F86590}" type="datetimeFigureOut">
              <a:rPr lang="fr-FR" smtClean="0"/>
              <a:pPr/>
              <a:t>26/07/11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H"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Cliquez pour modifier les styles du texte du masque</a:t>
            </a:r>
          </a:p>
        </p:txBody>
      </p:sp>
      <p:sp>
        <p:nvSpPr>
          <p:cNvPr id="4" name="Espace réservé de la date 3"/>
          <p:cNvSpPr>
            <a:spLocks noGrp="1"/>
          </p:cNvSpPr>
          <p:nvPr>
            <p:ph type="dt" sz="half" idx="10"/>
          </p:nvPr>
        </p:nvSpPr>
        <p:spPr/>
        <p:txBody>
          <a:bodyPr/>
          <a:lstStyle/>
          <a:p>
            <a:fld id="{CDAEF964-6E6A-8644-A61A-1EA1F8F86590}" type="datetimeFigureOut">
              <a:rPr lang="fr-FR" smtClean="0"/>
              <a:pPr/>
              <a:t>26/07/11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e la date 4"/>
          <p:cNvSpPr>
            <a:spLocks noGrp="1"/>
          </p:cNvSpPr>
          <p:nvPr>
            <p:ph type="dt" sz="half" idx="10"/>
          </p:nvPr>
        </p:nvSpPr>
        <p:spPr/>
        <p:txBody>
          <a:bodyPr/>
          <a:lstStyle/>
          <a:p>
            <a:fld id="{CDAEF964-6E6A-8644-A61A-1EA1F8F86590}" type="datetimeFigureOut">
              <a:rPr lang="fr-FR" smtClean="0"/>
              <a:pPr/>
              <a:t>26/07/11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H"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7" name="Espace réservé de la date 6"/>
          <p:cNvSpPr>
            <a:spLocks noGrp="1"/>
          </p:cNvSpPr>
          <p:nvPr>
            <p:ph type="dt" sz="half" idx="10"/>
          </p:nvPr>
        </p:nvSpPr>
        <p:spPr/>
        <p:txBody>
          <a:bodyPr/>
          <a:lstStyle/>
          <a:p>
            <a:fld id="{CDAEF964-6E6A-8644-A61A-1EA1F8F86590}" type="datetimeFigureOut">
              <a:rPr lang="fr-FR" smtClean="0"/>
              <a:pPr/>
              <a:t>26/07/11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e la date 2"/>
          <p:cNvSpPr>
            <a:spLocks noGrp="1"/>
          </p:cNvSpPr>
          <p:nvPr>
            <p:ph type="dt" sz="half" idx="10"/>
          </p:nvPr>
        </p:nvSpPr>
        <p:spPr/>
        <p:txBody>
          <a:bodyPr/>
          <a:lstStyle/>
          <a:p>
            <a:fld id="{CDAEF964-6E6A-8644-A61A-1EA1F8F86590}" type="datetimeFigureOut">
              <a:rPr lang="fr-FR" smtClean="0"/>
              <a:pPr/>
              <a:t>26/07/11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DAEF964-6E6A-8644-A61A-1EA1F8F86590}" type="datetimeFigureOut">
              <a:rPr lang="fr-FR" smtClean="0"/>
              <a:pPr/>
              <a:t>26/07/11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H"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CDAEF964-6E6A-8644-A61A-1EA1F8F86590}" type="datetimeFigureOut">
              <a:rPr lang="fr-FR" smtClean="0"/>
              <a:pPr/>
              <a:t>26/07/11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H"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CDAEF964-6E6A-8644-A61A-1EA1F8F86590}" type="datetimeFigureOut">
              <a:rPr lang="fr-FR" smtClean="0"/>
              <a:pPr/>
              <a:t>26/07/11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CDAEF964-6E6A-8644-A61A-1EA1F8F86590}" type="datetimeFigureOut">
              <a:rPr lang="fr-FR" smtClean="0"/>
              <a:pPr/>
              <a:t>26/07/11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H"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CDAEF964-6E6A-8644-A61A-1EA1F8F86590}" type="datetimeFigureOut">
              <a:rPr lang="fr-FR" smtClean="0"/>
              <a:pPr/>
              <a:t>26/07/11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0DD3437-3F2D-C94A-B72A-020029EE1E3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AEF964-6E6A-8644-A61A-1EA1F8F86590}" type="datetimeFigureOut">
              <a:rPr lang="fr-FR" smtClean="0"/>
              <a:pPr/>
              <a:t>26/07/11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DD3437-3F2D-C94A-B72A-020029EE1E3F}"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5.pd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9" name="Grouper 18"/>
          <p:cNvGrpSpPr/>
          <p:nvPr/>
        </p:nvGrpSpPr>
        <p:grpSpPr>
          <a:xfrm rot="2418095">
            <a:off x="5337171" y="1695690"/>
            <a:ext cx="301007" cy="274675"/>
            <a:chOff x="6045810" y="5003986"/>
            <a:chExt cx="301007" cy="274675"/>
          </a:xfrm>
        </p:grpSpPr>
        <p:grpSp>
          <p:nvGrpSpPr>
            <p:cNvPr id="20" name="Grouper 47"/>
            <p:cNvGrpSpPr/>
            <p:nvPr/>
          </p:nvGrpSpPr>
          <p:grpSpPr>
            <a:xfrm rot="20079234">
              <a:off x="6045810" y="5003986"/>
              <a:ext cx="301007" cy="274675"/>
              <a:chOff x="6045810" y="5003986"/>
              <a:chExt cx="301007" cy="274675"/>
            </a:xfrm>
          </p:grpSpPr>
          <p:grpSp>
            <p:nvGrpSpPr>
              <p:cNvPr id="27" name="Grouper 46"/>
              <p:cNvGrpSpPr/>
              <p:nvPr/>
            </p:nvGrpSpPr>
            <p:grpSpPr>
              <a:xfrm>
                <a:off x="6045810" y="5003986"/>
                <a:ext cx="253636" cy="194903"/>
                <a:chOff x="6045810" y="5003986"/>
                <a:chExt cx="253636" cy="194903"/>
              </a:xfrm>
            </p:grpSpPr>
            <p:cxnSp>
              <p:nvCxnSpPr>
                <p:cNvPr id="31" name="Connecteur droit 30"/>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cteur droit 2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8" name="Grouper 33"/>
              <p:cNvGrpSpPr/>
              <p:nvPr/>
            </p:nvGrpSpPr>
            <p:grpSpPr>
              <a:xfrm rot="10629107">
                <a:off x="6093181" y="5083758"/>
                <a:ext cx="253636" cy="194903"/>
                <a:chOff x="6198210" y="5156386"/>
                <a:chExt cx="253636" cy="194903"/>
              </a:xfrm>
            </p:grpSpPr>
            <p:cxnSp>
              <p:nvCxnSpPr>
                <p:cNvPr id="29" name="Connecteur droit 28"/>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1" name="Grouper 55"/>
            <p:cNvGrpSpPr/>
            <p:nvPr/>
          </p:nvGrpSpPr>
          <p:grpSpPr>
            <a:xfrm>
              <a:off x="6076983" y="5011551"/>
              <a:ext cx="241424" cy="255399"/>
              <a:chOff x="6076983" y="5011551"/>
              <a:chExt cx="241424" cy="255399"/>
            </a:xfrm>
          </p:grpSpPr>
          <p:sp>
            <p:nvSpPr>
              <p:cNvPr id="22" name="Rectangle 20"/>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33" name="Grouper 32"/>
          <p:cNvGrpSpPr/>
          <p:nvPr/>
        </p:nvGrpSpPr>
        <p:grpSpPr>
          <a:xfrm rot="2095092">
            <a:off x="4171339" y="5087524"/>
            <a:ext cx="301007" cy="274675"/>
            <a:chOff x="6045810" y="5003986"/>
            <a:chExt cx="301007" cy="274675"/>
          </a:xfrm>
        </p:grpSpPr>
        <p:grpSp>
          <p:nvGrpSpPr>
            <p:cNvPr id="34" name="Grouper 47"/>
            <p:cNvGrpSpPr/>
            <p:nvPr/>
          </p:nvGrpSpPr>
          <p:grpSpPr>
            <a:xfrm rot="20079234">
              <a:off x="6045810" y="5003986"/>
              <a:ext cx="301007" cy="274675"/>
              <a:chOff x="6045810" y="5003986"/>
              <a:chExt cx="301007" cy="274675"/>
            </a:xfrm>
          </p:grpSpPr>
          <p:grpSp>
            <p:nvGrpSpPr>
              <p:cNvPr id="41" name="Grouper 46"/>
              <p:cNvGrpSpPr/>
              <p:nvPr/>
            </p:nvGrpSpPr>
            <p:grpSpPr>
              <a:xfrm>
                <a:off x="6045810" y="5003986"/>
                <a:ext cx="253636" cy="194903"/>
                <a:chOff x="6045810" y="5003986"/>
                <a:chExt cx="253636" cy="194903"/>
              </a:xfrm>
            </p:grpSpPr>
            <p:cxnSp>
              <p:nvCxnSpPr>
                <p:cNvPr id="45" name="Connecteur droit 44"/>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2" name="Grouper 33"/>
              <p:cNvGrpSpPr/>
              <p:nvPr/>
            </p:nvGrpSpPr>
            <p:grpSpPr>
              <a:xfrm rot="10629107">
                <a:off x="6093181" y="5083758"/>
                <a:ext cx="253636" cy="194903"/>
                <a:chOff x="6198210" y="5156386"/>
                <a:chExt cx="253636" cy="194903"/>
              </a:xfrm>
            </p:grpSpPr>
            <p:cxnSp>
              <p:nvCxnSpPr>
                <p:cNvPr id="43" name="Connecteur droit 42"/>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35" name="Grouper 55"/>
            <p:cNvGrpSpPr/>
            <p:nvPr/>
          </p:nvGrpSpPr>
          <p:grpSpPr>
            <a:xfrm>
              <a:off x="6076983" y="5011551"/>
              <a:ext cx="241424" cy="255399"/>
              <a:chOff x="6076983" y="5011551"/>
              <a:chExt cx="241424" cy="255399"/>
            </a:xfrm>
          </p:grpSpPr>
          <p:sp>
            <p:nvSpPr>
              <p:cNvPr id="36" name="Rectangle 35"/>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7" name="Connecteur droit 36"/>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47" name="Grouper 46"/>
          <p:cNvGrpSpPr/>
          <p:nvPr/>
        </p:nvGrpSpPr>
        <p:grpSpPr>
          <a:xfrm rot="2069375">
            <a:off x="4141509" y="1752747"/>
            <a:ext cx="301007" cy="274675"/>
            <a:chOff x="6045810" y="5003986"/>
            <a:chExt cx="301007" cy="274675"/>
          </a:xfrm>
        </p:grpSpPr>
        <p:grpSp>
          <p:nvGrpSpPr>
            <p:cNvPr id="48" name="Grouper 47"/>
            <p:cNvGrpSpPr/>
            <p:nvPr/>
          </p:nvGrpSpPr>
          <p:grpSpPr>
            <a:xfrm rot="20079234">
              <a:off x="6045810" y="5003986"/>
              <a:ext cx="301007" cy="274675"/>
              <a:chOff x="6045810" y="5003986"/>
              <a:chExt cx="301007" cy="274675"/>
            </a:xfrm>
          </p:grpSpPr>
          <p:grpSp>
            <p:nvGrpSpPr>
              <p:cNvPr id="55" name="Grouper 46"/>
              <p:cNvGrpSpPr/>
              <p:nvPr/>
            </p:nvGrpSpPr>
            <p:grpSpPr>
              <a:xfrm>
                <a:off x="6045810" y="5003986"/>
                <a:ext cx="253636" cy="194903"/>
                <a:chOff x="6045810" y="5003986"/>
                <a:chExt cx="253636" cy="194903"/>
              </a:xfrm>
            </p:grpSpPr>
            <p:cxnSp>
              <p:nvCxnSpPr>
                <p:cNvPr id="59" name="Connecteur droit 58"/>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6" name="Grouper 33"/>
              <p:cNvGrpSpPr/>
              <p:nvPr/>
            </p:nvGrpSpPr>
            <p:grpSpPr>
              <a:xfrm rot="10629107">
                <a:off x="6093181" y="5083758"/>
                <a:ext cx="253636" cy="194903"/>
                <a:chOff x="6198210" y="5156386"/>
                <a:chExt cx="253636" cy="194903"/>
              </a:xfrm>
            </p:grpSpPr>
            <p:cxnSp>
              <p:nvCxnSpPr>
                <p:cNvPr id="57" name="Connecteur droit 56"/>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49" name="Grouper 55"/>
            <p:cNvGrpSpPr/>
            <p:nvPr/>
          </p:nvGrpSpPr>
          <p:grpSpPr>
            <a:xfrm>
              <a:off x="6076983" y="5011551"/>
              <a:ext cx="241424" cy="255399"/>
              <a:chOff x="6076983" y="5011551"/>
              <a:chExt cx="241424" cy="255399"/>
            </a:xfrm>
          </p:grpSpPr>
          <p:sp>
            <p:nvSpPr>
              <p:cNvPr id="50" name="Rectangle 49"/>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1" name="Connecteur droit 50"/>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66" name="Cadre 65"/>
          <p:cNvSpPr/>
          <p:nvPr/>
        </p:nvSpPr>
        <p:spPr>
          <a:xfrm rot="2652516">
            <a:off x="4554047" y="320671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7" name="Cadre 66"/>
          <p:cNvSpPr/>
          <p:nvPr/>
        </p:nvSpPr>
        <p:spPr>
          <a:xfrm rot="8588824">
            <a:off x="4173108" y="219784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8" name="Cadre 67"/>
          <p:cNvSpPr/>
          <p:nvPr/>
        </p:nvSpPr>
        <p:spPr>
          <a:xfrm rot="3131520">
            <a:off x="5180425" y="2145223"/>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9" name="Cadre 68"/>
          <p:cNvSpPr/>
          <p:nvPr/>
        </p:nvSpPr>
        <p:spPr>
          <a:xfrm rot="9079162">
            <a:off x="5468299" y="409386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70" name="Cadre 69"/>
          <p:cNvSpPr/>
          <p:nvPr/>
        </p:nvSpPr>
        <p:spPr>
          <a:xfrm rot="3972582">
            <a:off x="4320347" y="4120727"/>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nvGrpSpPr>
          <p:cNvPr id="72" name="Grouper 71"/>
          <p:cNvGrpSpPr/>
          <p:nvPr/>
        </p:nvGrpSpPr>
        <p:grpSpPr>
          <a:xfrm rot="1391878">
            <a:off x="5575452" y="4988325"/>
            <a:ext cx="301007" cy="274675"/>
            <a:chOff x="6045810" y="5003986"/>
            <a:chExt cx="301007" cy="274675"/>
          </a:xfrm>
        </p:grpSpPr>
        <p:grpSp>
          <p:nvGrpSpPr>
            <p:cNvPr id="73" name="Grouper 47"/>
            <p:cNvGrpSpPr/>
            <p:nvPr/>
          </p:nvGrpSpPr>
          <p:grpSpPr>
            <a:xfrm rot="20079234">
              <a:off x="6045810" y="5003986"/>
              <a:ext cx="301007" cy="274675"/>
              <a:chOff x="6045810" y="5003986"/>
              <a:chExt cx="301007" cy="274675"/>
            </a:xfrm>
          </p:grpSpPr>
          <p:grpSp>
            <p:nvGrpSpPr>
              <p:cNvPr id="80" name="Grouper 46"/>
              <p:cNvGrpSpPr/>
              <p:nvPr/>
            </p:nvGrpSpPr>
            <p:grpSpPr>
              <a:xfrm>
                <a:off x="6045810" y="5003986"/>
                <a:ext cx="253636" cy="194903"/>
                <a:chOff x="6045810" y="5003986"/>
                <a:chExt cx="253636" cy="194903"/>
              </a:xfrm>
            </p:grpSpPr>
            <p:cxnSp>
              <p:nvCxnSpPr>
                <p:cNvPr id="84" name="Connecteur droit 83"/>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1" name="Grouper 33"/>
              <p:cNvGrpSpPr/>
              <p:nvPr/>
            </p:nvGrpSpPr>
            <p:grpSpPr>
              <a:xfrm rot="10629107">
                <a:off x="6093181" y="5083758"/>
                <a:ext cx="253636" cy="194903"/>
                <a:chOff x="6198210" y="5156386"/>
                <a:chExt cx="253636" cy="194903"/>
              </a:xfrm>
            </p:grpSpPr>
            <p:cxnSp>
              <p:nvCxnSpPr>
                <p:cNvPr id="82" name="Connecteur droit 81"/>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74" name="Grouper 55"/>
            <p:cNvGrpSpPr/>
            <p:nvPr/>
          </p:nvGrpSpPr>
          <p:grpSpPr>
            <a:xfrm>
              <a:off x="6076983" y="5011551"/>
              <a:ext cx="241424" cy="255399"/>
              <a:chOff x="6076983" y="5011551"/>
              <a:chExt cx="241424" cy="255399"/>
            </a:xfrm>
          </p:grpSpPr>
          <p:sp>
            <p:nvSpPr>
              <p:cNvPr id="75" name="Rectangle 74"/>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6" name="Connecteur droit 75"/>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necteur droit 77"/>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105" name="Parenthèse ouvrante 104"/>
          <p:cNvSpPr/>
          <p:nvPr/>
        </p:nvSpPr>
        <p:spPr>
          <a:xfrm rot="21268915">
            <a:off x="5814336" y="1979386"/>
            <a:ext cx="744415" cy="2914021"/>
          </a:xfrm>
          <a:prstGeom prst="lef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6" name="Parenthèse fermante 105"/>
          <p:cNvSpPr/>
          <p:nvPr/>
        </p:nvSpPr>
        <p:spPr>
          <a:xfrm rot="21193527">
            <a:off x="3445928" y="2413001"/>
            <a:ext cx="482857" cy="3217334"/>
          </a:xfrm>
          <a:prstGeom prst="righ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7" name="Légende à une bordure 2 106"/>
          <p:cNvSpPr/>
          <p:nvPr/>
        </p:nvSpPr>
        <p:spPr>
          <a:xfrm>
            <a:off x="3634209" y="674933"/>
            <a:ext cx="1134000" cy="612000"/>
          </a:xfrm>
          <a:prstGeom prst="accentCallout2">
            <a:avLst>
              <a:gd name="adj1" fmla="val 108049"/>
              <a:gd name="adj2" fmla="val 47676"/>
              <a:gd name="adj3" fmla="val 120944"/>
              <a:gd name="adj4" fmla="val 38948"/>
              <a:gd name="adj5" fmla="val 179559"/>
              <a:gd name="adj6" fmla="val 37932"/>
            </a:avLst>
          </a:prstGeom>
          <a:solidFill>
            <a:schemeClr val="bg1"/>
          </a:solidFill>
          <a:ln w="15875">
            <a:solidFill>
              <a:schemeClr val="bg1"/>
            </a:solidFill>
            <a:prstDash val="sysDash"/>
            <a:tailEnd type="arrow"/>
          </a:ln>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algn="ctr"/>
            <a:r>
              <a:rPr lang="fr-FR" dirty="0" smtClean="0">
                <a:solidFill>
                  <a:schemeClr val="tx1"/>
                </a:solidFill>
              </a:rPr>
              <a:t>Barrières sécurité</a:t>
            </a:r>
            <a:endParaRPr lang="fr-FR" dirty="0">
              <a:solidFill>
                <a:schemeClr val="tx1"/>
              </a:solidFill>
            </a:endParaRPr>
          </a:p>
        </p:txBody>
      </p:sp>
      <p:sp>
        <p:nvSpPr>
          <p:cNvPr id="108" name="Légende à une bordure 2 107"/>
          <p:cNvSpPr/>
          <p:nvPr/>
        </p:nvSpPr>
        <p:spPr>
          <a:xfrm>
            <a:off x="6130133" y="1863556"/>
            <a:ext cx="1134000" cy="615600"/>
          </a:xfrm>
          <a:prstGeom prst="accentCallout2">
            <a:avLst>
              <a:gd name="adj1" fmla="val 95179"/>
              <a:gd name="adj2" fmla="val 49916"/>
              <a:gd name="adj3" fmla="val 143513"/>
              <a:gd name="adj4" fmla="val 7361"/>
              <a:gd name="adj5" fmla="val 122683"/>
              <a:gd name="adj6" fmla="val -61021"/>
            </a:avLst>
          </a:prstGeom>
          <a:solidFill>
            <a:schemeClr val="bg1"/>
          </a:solidFill>
          <a:ln w="15875">
            <a:solidFill>
              <a:schemeClr val="bg1"/>
            </a:solidFill>
            <a:prstDash val="sysDash"/>
            <a:tailEnd type="arrow"/>
          </a:ln>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algn="ctr"/>
            <a:r>
              <a:rPr lang="fr-FR" dirty="0" smtClean="0">
                <a:solidFill>
                  <a:schemeClr val="tx1"/>
                </a:solidFill>
              </a:rPr>
              <a:t>Marquage au sol</a:t>
            </a:r>
            <a:endParaRPr lang="fr-FR" dirty="0">
              <a:solidFill>
                <a:schemeClr val="tx1"/>
              </a:solidFill>
            </a:endParaRPr>
          </a:p>
        </p:txBody>
      </p:sp>
      <p:sp>
        <p:nvSpPr>
          <p:cNvPr id="109" name="Légende à une bordure 2 108"/>
          <p:cNvSpPr/>
          <p:nvPr/>
        </p:nvSpPr>
        <p:spPr>
          <a:xfrm>
            <a:off x="2667000" y="1286933"/>
            <a:ext cx="1152000" cy="612000"/>
          </a:xfrm>
          <a:prstGeom prst="accentCallout2">
            <a:avLst>
              <a:gd name="adj1" fmla="val 103229"/>
              <a:gd name="adj2" fmla="val 50616"/>
              <a:gd name="adj3" fmla="val 171711"/>
              <a:gd name="adj4" fmla="val 48591"/>
              <a:gd name="adj5" fmla="val 190176"/>
              <a:gd name="adj6" fmla="val 85128"/>
            </a:avLst>
          </a:prstGeom>
          <a:solidFill>
            <a:schemeClr val="bg1"/>
          </a:solidFill>
          <a:ln w="15875">
            <a:solidFill>
              <a:schemeClr val="bg1"/>
            </a:solidFill>
            <a:prstDash val="sysDash"/>
            <a:tailEnd type="arrow"/>
          </a:ln>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algn="ctr"/>
            <a:r>
              <a:rPr lang="fr-FR" dirty="0" smtClean="0">
                <a:solidFill>
                  <a:schemeClr val="tx1"/>
                </a:solidFill>
              </a:rPr>
              <a:t>Barrières sécurité</a:t>
            </a:r>
            <a:endParaRPr lang="fr-FR" dirty="0">
              <a:solidFill>
                <a:schemeClr val="tx1"/>
              </a:solidFill>
            </a:endParaRPr>
          </a:p>
        </p:txBody>
      </p:sp>
      <p:sp>
        <p:nvSpPr>
          <p:cNvPr id="110" name="Légende à une bordure 2 109"/>
          <p:cNvSpPr/>
          <p:nvPr/>
        </p:nvSpPr>
        <p:spPr>
          <a:xfrm>
            <a:off x="5830791" y="367133"/>
            <a:ext cx="1134000" cy="615600"/>
          </a:xfrm>
          <a:prstGeom prst="accentCallout2">
            <a:avLst>
              <a:gd name="adj1" fmla="val 108933"/>
              <a:gd name="adj2" fmla="val 49916"/>
              <a:gd name="adj3" fmla="val 199575"/>
              <a:gd name="adj4" fmla="val 37359"/>
              <a:gd name="adj5" fmla="val 310942"/>
              <a:gd name="adj6" fmla="val -7443"/>
            </a:avLst>
          </a:prstGeom>
          <a:solidFill>
            <a:schemeClr val="bg1"/>
          </a:solidFill>
          <a:ln w="15875">
            <a:solidFill>
              <a:schemeClr val="bg1"/>
            </a:solidFill>
            <a:prstDash val="sysDash"/>
            <a:tailEnd type="arrow"/>
          </a:ln>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algn="ctr"/>
            <a:r>
              <a:rPr lang="fr-FR" dirty="0" smtClean="0">
                <a:solidFill>
                  <a:schemeClr val="tx1"/>
                </a:solidFill>
              </a:rPr>
              <a:t>Barrières sécurité</a:t>
            </a:r>
            <a:endParaRPr lang="fr-FR" dirty="0">
              <a:solidFill>
                <a:schemeClr val="tx1"/>
              </a:solidFill>
            </a:endParaRPr>
          </a:p>
        </p:txBody>
      </p:sp>
      <p:sp>
        <p:nvSpPr>
          <p:cNvPr id="111" name="Légende à une bordure 2 110"/>
          <p:cNvSpPr/>
          <p:nvPr/>
        </p:nvSpPr>
        <p:spPr>
          <a:xfrm>
            <a:off x="6390562" y="3193984"/>
            <a:ext cx="1747142" cy="902592"/>
          </a:xfrm>
          <a:prstGeom prst="accentCallout2">
            <a:avLst>
              <a:gd name="adj1" fmla="val 101231"/>
              <a:gd name="adj2" fmla="val 48645"/>
              <a:gd name="adj3" fmla="val 145109"/>
              <a:gd name="adj4" fmla="val 14345"/>
              <a:gd name="adj5" fmla="val 140151"/>
              <a:gd name="adj6" fmla="val -40982"/>
            </a:avLst>
          </a:prstGeom>
          <a:solidFill>
            <a:schemeClr val="bg1"/>
          </a:solidFill>
          <a:ln w="15875">
            <a:solidFill>
              <a:schemeClr val="bg1"/>
            </a:solidFill>
            <a:prstDash val="sysDash"/>
            <a:tailEnd type="arrow"/>
          </a:ln>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r>
              <a:rPr lang="fr-FR" dirty="0" smtClean="0">
                <a:solidFill>
                  <a:schemeClr val="tx1"/>
                </a:solidFill>
              </a:rPr>
              <a:t>Emplacement des véhicules</a:t>
            </a:r>
            <a:endParaRPr lang="fr-FR" dirty="0">
              <a:solidFill>
                <a:schemeClr val="tx1"/>
              </a:solidFill>
            </a:endParaRPr>
          </a:p>
        </p:txBody>
      </p:sp>
      <p:sp>
        <p:nvSpPr>
          <p:cNvPr id="112" name="Rectangle 111"/>
          <p:cNvSpPr/>
          <p:nvPr/>
        </p:nvSpPr>
        <p:spPr>
          <a:xfrm rot="21325894">
            <a:off x="4125550" y="5027299"/>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3" name="Rectangle 112"/>
          <p:cNvSpPr/>
          <p:nvPr/>
        </p:nvSpPr>
        <p:spPr>
          <a:xfrm rot="21325894">
            <a:off x="5284118" y="1649784"/>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4" name="Rectangle 113"/>
          <p:cNvSpPr/>
          <p:nvPr/>
        </p:nvSpPr>
        <p:spPr>
          <a:xfrm rot="21325894">
            <a:off x="5512200" y="4930766"/>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5" name="Rectangle 114"/>
          <p:cNvSpPr/>
          <p:nvPr/>
        </p:nvSpPr>
        <p:spPr>
          <a:xfrm rot="21325894">
            <a:off x="4081191" y="1705788"/>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6" name="Légende à une bordure 2 115"/>
          <p:cNvSpPr/>
          <p:nvPr/>
        </p:nvSpPr>
        <p:spPr>
          <a:xfrm>
            <a:off x="4635522" y="59333"/>
            <a:ext cx="1134000" cy="615600"/>
          </a:xfrm>
          <a:prstGeom prst="accentCallout2">
            <a:avLst>
              <a:gd name="adj1" fmla="val 102056"/>
              <a:gd name="adj2" fmla="val 51409"/>
              <a:gd name="adj3" fmla="val 193386"/>
              <a:gd name="adj4" fmla="val 38285"/>
              <a:gd name="adj5" fmla="val 293554"/>
              <a:gd name="adj6" fmla="val -30241"/>
            </a:avLst>
          </a:prstGeom>
          <a:solidFill>
            <a:schemeClr val="bg1"/>
          </a:solidFill>
          <a:ln w="15875">
            <a:solidFill>
              <a:schemeClr val="bg1"/>
            </a:solidFill>
            <a:prstDash val="sysDash"/>
            <a:tailEnd type="arrow"/>
          </a:ln>
        </p:spPr>
        <p:style>
          <a:lnRef idx="1">
            <a:schemeClr val="accent1"/>
          </a:lnRef>
          <a:fillRef idx="3">
            <a:schemeClr val="accent1"/>
          </a:fillRef>
          <a:effectRef idx="2">
            <a:schemeClr val="accent1"/>
          </a:effectRef>
          <a:fontRef idx="minor">
            <a:schemeClr val="lt1"/>
          </a:fontRef>
        </p:style>
        <p:txBody>
          <a:bodyPr rtlCol="0" anchor="ctr">
            <a:normAutofit fontScale="85000" lnSpcReduction="10000"/>
          </a:bodyPr>
          <a:lstStyle/>
          <a:p>
            <a:pPr algn="ctr"/>
            <a:r>
              <a:rPr lang="fr-FR" dirty="0" smtClean="0">
                <a:solidFill>
                  <a:schemeClr val="tx1"/>
                </a:solidFill>
              </a:rPr>
              <a:t>Tours techniques</a:t>
            </a:r>
            <a:endParaRPr lang="fr-FR" dirty="0">
              <a:solidFill>
                <a:schemeClr val="tx1"/>
              </a:solidFill>
            </a:endParaRPr>
          </a:p>
        </p:txBody>
      </p:sp>
      <p:cxnSp>
        <p:nvCxnSpPr>
          <p:cNvPr id="118" name="Connecteur droit avec flèche 117"/>
          <p:cNvCxnSpPr/>
          <p:nvPr/>
        </p:nvCxnSpPr>
        <p:spPr>
          <a:xfrm flipV="1">
            <a:off x="4962795" y="1896837"/>
            <a:ext cx="448305" cy="17090"/>
          </a:xfrm>
          <a:prstGeom prst="straightConnector1">
            <a:avLst/>
          </a:prstGeom>
          <a:ln w="15875">
            <a:solidFill>
              <a:schemeClr val="bg1"/>
            </a:solidFill>
            <a:prstDash val="sysDash"/>
            <a:tailEnd type="arrow" w="med" len="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 name="Grouper 18"/>
          <p:cNvGrpSpPr/>
          <p:nvPr/>
        </p:nvGrpSpPr>
        <p:grpSpPr>
          <a:xfrm rot="2418095">
            <a:off x="5337171" y="1695690"/>
            <a:ext cx="301007" cy="274675"/>
            <a:chOff x="6045810" y="5003986"/>
            <a:chExt cx="301007" cy="274675"/>
          </a:xfrm>
        </p:grpSpPr>
        <p:grpSp>
          <p:nvGrpSpPr>
            <p:cNvPr id="3" name="Grouper 47"/>
            <p:cNvGrpSpPr/>
            <p:nvPr/>
          </p:nvGrpSpPr>
          <p:grpSpPr>
            <a:xfrm rot="20079234">
              <a:off x="6045810" y="5003986"/>
              <a:ext cx="301007" cy="274675"/>
              <a:chOff x="6045810" y="5003986"/>
              <a:chExt cx="301007" cy="274675"/>
            </a:xfrm>
          </p:grpSpPr>
          <p:grpSp>
            <p:nvGrpSpPr>
              <p:cNvPr id="4" name="Grouper 46"/>
              <p:cNvGrpSpPr/>
              <p:nvPr/>
            </p:nvGrpSpPr>
            <p:grpSpPr>
              <a:xfrm>
                <a:off x="6045810" y="5003986"/>
                <a:ext cx="253636" cy="194903"/>
                <a:chOff x="6045810" y="5003986"/>
                <a:chExt cx="253636" cy="194903"/>
              </a:xfrm>
            </p:grpSpPr>
            <p:cxnSp>
              <p:nvCxnSpPr>
                <p:cNvPr id="31" name="Connecteur droit 30"/>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cteur droit 2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 name="Grouper 33"/>
              <p:cNvGrpSpPr/>
              <p:nvPr/>
            </p:nvGrpSpPr>
            <p:grpSpPr>
              <a:xfrm rot="10629107">
                <a:off x="6093181" y="5083758"/>
                <a:ext cx="253636" cy="194903"/>
                <a:chOff x="6198210" y="5156386"/>
                <a:chExt cx="253636" cy="194903"/>
              </a:xfrm>
            </p:grpSpPr>
            <p:cxnSp>
              <p:nvCxnSpPr>
                <p:cNvPr id="29" name="Connecteur droit 28"/>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6" name="Grouper 55"/>
            <p:cNvGrpSpPr/>
            <p:nvPr/>
          </p:nvGrpSpPr>
          <p:grpSpPr>
            <a:xfrm>
              <a:off x="6076983" y="5011551"/>
              <a:ext cx="241424" cy="255399"/>
              <a:chOff x="6076983" y="5011551"/>
              <a:chExt cx="241424" cy="255399"/>
            </a:xfrm>
          </p:grpSpPr>
          <p:sp>
            <p:nvSpPr>
              <p:cNvPr id="22" name="Rectangle 20"/>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7" name="Grouper 32"/>
          <p:cNvGrpSpPr/>
          <p:nvPr/>
        </p:nvGrpSpPr>
        <p:grpSpPr>
          <a:xfrm rot="2095092">
            <a:off x="4171339" y="5087524"/>
            <a:ext cx="301007" cy="274675"/>
            <a:chOff x="6045810" y="5003986"/>
            <a:chExt cx="301007" cy="274675"/>
          </a:xfrm>
        </p:grpSpPr>
        <p:grpSp>
          <p:nvGrpSpPr>
            <p:cNvPr id="8" name="Grouper 47"/>
            <p:cNvGrpSpPr/>
            <p:nvPr/>
          </p:nvGrpSpPr>
          <p:grpSpPr>
            <a:xfrm rot="20079234">
              <a:off x="6045810" y="5003986"/>
              <a:ext cx="301007" cy="274675"/>
              <a:chOff x="6045810" y="5003986"/>
              <a:chExt cx="301007" cy="274675"/>
            </a:xfrm>
          </p:grpSpPr>
          <p:grpSp>
            <p:nvGrpSpPr>
              <p:cNvPr id="9" name="Grouper 46"/>
              <p:cNvGrpSpPr/>
              <p:nvPr/>
            </p:nvGrpSpPr>
            <p:grpSpPr>
              <a:xfrm>
                <a:off x="6045810" y="5003986"/>
                <a:ext cx="253636" cy="194903"/>
                <a:chOff x="6045810" y="5003986"/>
                <a:chExt cx="253636" cy="194903"/>
              </a:xfrm>
            </p:grpSpPr>
            <p:cxnSp>
              <p:nvCxnSpPr>
                <p:cNvPr id="45" name="Connecteur droit 44"/>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 name="Grouper 33"/>
              <p:cNvGrpSpPr/>
              <p:nvPr/>
            </p:nvGrpSpPr>
            <p:grpSpPr>
              <a:xfrm rot="10629107">
                <a:off x="6093181" y="5083758"/>
                <a:ext cx="253636" cy="194903"/>
                <a:chOff x="6198210" y="5156386"/>
                <a:chExt cx="253636" cy="194903"/>
              </a:xfrm>
            </p:grpSpPr>
            <p:cxnSp>
              <p:nvCxnSpPr>
                <p:cNvPr id="43" name="Connecteur droit 42"/>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1" name="Grouper 55"/>
            <p:cNvGrpSpPr/>
            <p:nvPr/>
          </p:nvGrpSpPr>
          <p:grpSpPr>
            <a:xfrm>
              <a:off x="6076983" y="5011551"/>
              <a:ext cx="241424" cy="255399"/>
              <a:chOff x="6076983" y="5011551"/>
              <a:chExt cx="241424" cy="255399"/>
            </a:xfrm>
          </p:grpSpPr>
          <p:sp>
            <p:nvSpPr>
              <p:cNvPr id="36" name="Rectangle 35"/>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7" name="Connecteur droit 36"/>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2" name="Grouper 46"/>
          <p:cNvGrpSpPr/>
          <p:nvPr/>
        </p:nvGrpSpPr>
        <p:grpSpPr>
          <a:xfrm rot="2069375">
            <a:off x="4141509" y="1752747"/>
            <a:ext cx="301007" cy="274675"/>
            <a:chOff x="6045810" y="5003986"/>
            <a:chExt cx="301007" cy="274675"/>
          </a:xfrm>
        </p:grpSpPr>
        <p:grpSp>
          <p:nvGrpSpPr>
            <p:cNvPr id="13" name="Grouper 47"/>
            <p:cNvGrpSpPr/>
            <p:nvPr/>
          </p:nvGrpSpPr>
          <p:grpSpPr>
            <a:xfrm rot="20079234">
              <a:off x="6045810" y="5003986"/>
              <a:ext cx="301007" cy="274675"/>
              <a:chOff x="6045810" y="5003986"/>
              <a:chExt cx="301007" cy="274675"/>
            </a:xfrm>
          </p:grpSpPr>
          <p:grpSp>
            <p:nvGrpSpPr>
              <p:cNvPr id="14" name="Grouper 46"/>
              <p:cNvGrpSpPr/>
              <p:nvPr/>
            </p:nvGrpSpPr>
            <p:grpSpPr>
              <a:xfrm>
                <a:off x="6045810" y="5003986"/>
                <a:ext cx="253636" cy="194903"/>
                <a:chOff x="6045810" y="5003986"/>
                <a:chExt cx="253636" cy="194903"/>
              </a:xfrm>
            </p:grpSpPr>
            <p:cxnSp>
              <p:nvCxnSpPr>
                <p:cNvPr id="59" name="Connecteur droit 58"/>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5" name="Grouper 33"/>
              <p:cNvGrpSpPr/>
              <p:nvPr/>
            </p:nvGrpSpPr>
            <p:grpSpPr>
              <a:xfrm rot="10629107">
                <a:off x="6093181" y="5083758"/>
                <a:ext cx="253636" cy="194903"/>
                <a:chOff x="6198210" y="5156386"/>
                <a:chExt cx="253636" cy="194903"/>
              </a:xfrm>
            </p:grpSpPr>
            <p:cxnSp>
              <p:nvCxnSpPr>
                <p:cNvPr id="57" name="Connecteur droit 56"/>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6" name="Grouper 55"/>
            <p:cNvGrpSpPr/>
            <p:nvPr/>
          </p:nvGrpSpPr>
          <p:grpSpPr>
            <a:xfrm>
              <a:off x="6076983" y="5011551"/>
              <a:ext cx="241424" cy="255399"/>
              <a:chOff x="6076983" y="5011551"/>
              <a:chExt cx="241424" cy="255399"/>
            </a:xfrm>
          </p:grpSpPr>
          <p:sp>
            <p:nvSpPr>
              <p:cNvPr id="50" name="Rectangle 49"/>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1" name="Connecteur droit 50"/>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66" name="Cadre 65"/>
          <p:cNvSpPr/>
          <p:nvPr/>
        </p:nvSpPr>
        <p:spPr>
          <a:xfrm rot="2652516">
            <a:off x="4554343" y="3156032"/>
            <a:ext cx="324894" cy="709200"/>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7" name="Cadre 66"/>
          <p:cNvSpPr/>
          <p:nvPr/>
        </p:nvSpPr>
        <p:spPr>
          <a:xfrm rot="8588824">
            <a:off x="4173108" y="219784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8" name="Cadre 67"/>
          <p:cNvSpPr/>
          <p:nvPr/>
        </p:nvSpPr>
        <p:spPr>
          <a:xfrm rot="3131520">
            <a:off x="5180425" y="2145223"/>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9" name="Cadre 68"/>
          <p:cNvSpPr/>
          <p:nvPr/>
        </p:nvSpPr>
        <p:spPr>
          <a:xfrm rot="9079162">
            <a:off x="5468299" y="409386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70" name="Cadre 69"/>
          <p:cNvSpPr/>
          <p:nvPr/>
        </p:nvSpPr>
        <p:spPr>
          <a:xfrm rot="19628119">
            <a:off x="4320347" y="4120727"/>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nvGrpSpPr>
          <p:cNvPr id="17" name="Grouper 71"/>
          <p:cNvGrpSpPr/>
          <p:nvPr/>
        </p:nvGrpSpPr>
        <p:grpSpPr>
          <a:xfrm rot="1391878">
            <a:off x="5575452" y="4988325"/>
            <a:ext cx="301007" cy="274675"/>
            <a:chOff x="6045810" y="5003986"/>
            <a:chExt cx="301007" cy="274675"/>
          </a:xfrm>
        </p:grpSpPr>
        <p:grpSp>
          <p:nvGrpSpPr>
            <p:cNvPr id="18" name="Grouper 47"/>
            <p:cNvGrpSpPr/>
            <p:nvPr/>
          </p:nvGrpSpPr>
          <p:grpSpPr>
            <a:xfrm rot="20079234">
              <a:off x="6045810" y="5003986"/>
              <a:ext cx="301007" cy="274675"/>
              <a:chOff x="6045810" y="5003986"/>
              <a:chExt cx="301007" cy="274675"/>
            </a:xfrm>
          </p:grpSpPr>
          <p:grpSp>
            <p:nvGrpSpPr>
              <p:cNvPr id="19" name="Grouper 46"/>
              <p:cNvGrpSpPr/>
              <p:nvPr/>
            </p:nvGrpSpPr>
            <p:grpSpPr>
              <a:xfrm>
                <a:off x="6045810" y="5003986"/>
                <a:ext cx="253636" cy="194903"/>
                <a:chOff x="6045810" y="5003986"/>
                <a:chExt cx="253636" cy="194903"/>
              </a:xfrm>
            </p:grpSpPr>
            <p:cxnSp>
              <p:nvCxnSpPr>
                <p:cNvPr id="84" name="Connecteur droit 83"/>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0" name="Grouper 33"/>
              <p:cNvGrpSpPr/>
              <p:nvPr/>
            </p:nvGrpSpPr>
            <p:grpSpPr>
              <a:xfrm rot="10629107">
                <a:off x="6093181" y="5083758"/>
                <a:ext cx="253636" cy="194903"/>
                <a:chOff x="6198210" y="5156386"/>
                <a:chExt cx="253636" cy="194903"/>
              </a:xfrm>
            </p:grpSpPr>
            <p:cxnSp>
              <p:nvCxnSpPr>
                <p:cNvPr id="82" name="Connecteur droit 81"/>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1" name="Grouper 55"/>
            <p:cNvGrpSpPr/>
            <p:nvPr/>
          </p:nvGrpSpPr>
          <p:grpSpPr>
            <a:xfrm>
              <a:off x="6076983" y="5011551"/>
              <a:ext cx="241424" cy="255399"/>
              <a:chOff x="6076983" y="5011551"/>
              <a:chExt cx="241424" cy="255399"/>
            </a:xfrm>
          </p:grpSpPr>
          <p:sp>
            <p:nvSpPr>
              <p:cNvPr id="75" name="Rectangle 74"/>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6" name="Connecteur droit 75"/>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necteur droit 77"/>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71" name="Flèche vers le bas 70"/>
          <p:cNvSpPr/>
          <p:nvPr/>
        </p:nvSpPr>
        <p:spPr>
          <a:xfrm>
            <a:off x="4446377" y="414867"/>
            <a:ext cx="891163" cy="1485899"/>
          </a:xfrm>
          <a:prstGeom prst="downArrow">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vert="vert270" rtlCol="0" anchor="ctr">
            <a:normAutofit fontScale="47500" lnSpcReduction="20000"/>
          </a:bodyPr>
          <a:lstStyle/>
          <a:p>
            <a:pPr algn="ctr"/>
            <a:r>
              <a:rPr lang="fr-FR" dirty="0" smtClean="0">
                <a:solidFill>
                  <a:schemeClr val="tx1"/>
                </a:solidFill>
              </a:rPr>
              <a:t>CIRCULATION ET ACCES </a:t>
            </a:r>
          </a:p>
          <a:p>
            <a:pPr algn="ctr"/>
            <a:r>
              <a:rPr lang="fr-FR" dirty="0" smtClean="0">
                <a:solidFill>
                  <a:schemeClr val="tx1"/>
                </a:solidFill>
              </a:rPr>
              <a:t>DU PUBLIC</a:t>
            </a:r>
          </a:p>
        </p:txBody>
      </p:sp>
      <p:sp>
        <p:nvSpPr>
          <p:cNvPr id="72" name="Flèche vers le bas 71"/>
          <p:cNvSpPr/>
          <p:nvPr/>
        </p:nvSpPr>
        <p:spPr>
          <a:xfrm rot="19966665">
            <a:off x="3084844" y="732415"/>
            <a:ext cx="789703" cy="1349586"/>
          </a:xfrm>
          <a:prstGeom prst="downArrow">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vert="vert" rtlCol="0" anchor="ctr">
            <a:normAutofit fontScale="40000" lnSpcReduction="20000"/>
          </a:bodyPr>
          <a:lstStyle/>
          <a:p>
            <a:pPr algn="ctr"/>
            <a:r>
              <a:rPr lang="fr-FR" dirty="0" smtClean="0">
                <a:solidFill>
                  <a:schemeClr val="tx1"/>
                </a:solidFill>
              </a:rPr>
              <a:t>CIRCULATION ET ACCES </a:t>
            </a:r>
          </a:p>
          <a:p>
            <a:pPr algn="ctr"/>
            <a:r>
              <a:rPr lang="fr-FR" dirty="0" smtClean="0">
                <a:solidFill>
                  <a:schemeClr val="tx1"/>
                </a:solidFill>
              </a:rPr>
              <a:t>DU PUBLIC</a:t>
            </a:r>
          </a:p>
        </p:txBody>
      </p:sp>
      <p:sp>
        <p:nvSpPr>
          <p:cNvPr id="73" name="Flèche vers le bas 72"/>
          <p:cNvSpPr/>
          <p:nvPr/>
        </p:nvSpPr>
        <p:spPr>
          <a:xfrm rot="6603027">
            <a:off x="5450056" y="5047365"/>
            <a:ext cx="987184" cy="1522181"/>
          </a:xfrm>
          <a:prstGeom prst="downArrow">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vert="vert270" rtlCol="0" anchor="ctr">
            <a:normAutofit fontScale="47500" lnSpcReduction="20000"/>
          </a:bodyPr>
          <a:lstStyle/>
          <a:p>
            <a:pPr algn="ctr"/>
            <a:r>
              <a:rPr lang="fr-FR" dirty="0" smtClean="0">
                <a:solidFill>
                  <a:schemeClr val="tx1"/>
                </a:solidFill>
              </a:rPr>
              <a:t>CIRCULATION ET ACCES </a:t>
            </a:r>
          </a:p>
          <a:p>
            <a:pPr algn="ctr"/>
            <a:r>
              <a:rPr lang="fr-FR" dirty="0" smtClean="0">
                <a:solidFill>
                  <a:schemeClr val="tx1"/>
                </a:solidFill>
              </a:rPr>
              <a:t>DU PUBLIC</a:t>
            </a:r>
          </a:p>
        </p:txBody>
      </p:sp>
      <p:sp>
        <p:nvSpPr>
          <p:cNvPr id="74" name="Flèche vers le bas 73"/>
          <p:cNvSpPr/>
          <p:nvPr/>
        </p:nvSpPr>
        <p:spPr>
          <a:xfrm rot="15007718">
            <a:off x="3555971" y="5143374"/>
            <a:ext cx="873328" cy="1582577"/>
          </a:xfrm>
          <a:prstGeom prst="downArrow">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vert="vert" rtlCol="0" anchor="ctr">
            <a:normAutofit fontScale="55000" lnSpcReduction="20000"/>
          </a:bodyPr>
          <a:lstStyle/>
          <a:p>
            <a:pPr algn="ctr"/>
            <a:r>
              <a:rPr lang="fr-FR" dirty="0" smtClean="0">
                <a:solidFill>
                  <a:schemeClr val="tx1"/>
                </a:solidFill>
              </a:rPr>
              <a:t>CIRCULATION ET ACCES </a:t>
            </a:r>
          </a:p>
          <a:p>
            <a:pPr algn="ctr"/>
            <a:r>
              <a:rPr lang="fr-FR" dirty="0" smtClean="0">
                <a:solidFill>
                  <a:schemeClr val="tx1"/>
                </a:solidFill>
              </a:rPr>
              <a:t>DU PUBLIC</a:t>
            </a:r>
          </a:p>
        </p:txBody>
      </p:sp>
      <p:cxnSp>
        <p:nvCxnSpPr>
          <p:cNvPr id="81" name="Connecteur en arc 80"/>
          <p:cNvCxnSpPr/>
          <p:nvPr/>
        </p:nvCxnSpPr>
        <p:spPr>
          <a:xfrm rot="5400000">
            <a:off x="3381052" y="2624584"/>
            <a:ext cx="2109615" cy="760138"/>
          </a:xfrm>
          <a:prstGeom prst="bentConnector3">
            <a:avLst>
              <a:gd name="adj1" fmla="val 50000"/>
            </a:avLst>
          </a:prstGeom>
          <a:ln w="60325" cap="sq">
            <a:solidFill>
              <a:schemeClr val="bg1"/>
            </a:solidFill>
            <a:bevel/>
            <a:headEnd type="arrow"/>
            <a:tailEnd type="arrow"/>
          </a:ln>
        </p:spPr>
        <p:style>
          <a:lnRef idx="2">
            <a:schemeClr val="accent1"/>
          </a:lnRef>
          <a:fillRef idx="0">
            <a:schemeClr val="accent1"/>
          </a:fillRef>
          <a:effectRef idx="1">
            <a:schemeClr val="accent1"/>
          </a:effectRef>
          <a:fontRef idx="minor">
            <a:schemeClr val="tx1"/>
          </a:fontRef>
        </p:style>
      </p:cxnSp>
      <p:cxnSp>
        <p:nvCxnSpPr>
          <p:cNvPr id="90" name="Connecteur en arc 89"/>
          <p:cNvCxnSpPr/>
          <p:nvPr/>
        </p:nvCxnSpPr>
        <p:spPr>
          <a:xfrm rot="16200000" flipV="1">
            <a:off x="3493407" y="3496763"/>
            <a:ext cx="2149462" cy="1024696"/>
          </a:xfrm>
          <a:prstGeom prst="bentConnector3">
            <a:avLst>
              <a:gd name="adj1" fmla="val 50000"/>
            </a:avLst>
          </a:prstGeom>
          <a:ln w="60325" cap="sq">
            <a:solidFill>
              <a:schemeClr val="bg1"/>
            </a:solidFill>
            <a:bevel/>
            <a:headEnd type="arrow"/>
            <a:tailEnd type="arrow"/>
          </a:ln>
        </p:spPr>
        <p:style>
          <a:lnRef idx="2">
            <a:schemeClr val="accent1"/>
          </a:lnRef>
          <a:fillRef idx="0">
            <a:schemeClr val="accent1"/>
          </a:fillRef>
          <a:effectRef idx="1">
            <a:schemeClr val="accent1"/>
          </a:effectRef>
          <a:fontRef idx="minor">
            <a:schemeClr val="tx1"/>
          </a:fontRef>
        </p:style>
      </p:cxnSp>
      <p:cxnSp>
        <p:nvCxnSpPr>
          <p:cNvPr id="111" name="Connecteur en angle 110"/>
          <p:cNvCxnSpPr/>
          <p:nvPr/>
        </p:nvCxnSpPr>
        <p:spPr>
          <a:xfrm rot="16200000" flipH="1">
            <a:off x="4090492" y="2682882"/>
            <a:ext cx="2106246" cy="672308"/>
          </a:xfrm>
          <a:prstGeom prst="bentConnector3">
            <a:avLst>
              <a:gd name="adj1" fmla="val 50000"/>
            </a:avLst>
          </a:prstGeom>
          <a:ln w="60325">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17" name="Parenthèse ouvrante 116"/>
          <p:cNvSpPr/>
          <p:nvPr/>
        </p:nvSpPr>
        <p:spPr>
          <a:xfrm rot="21268915">
            <a:off x="5822803" y="1987853"/>
            <a:ext cx="744415" cy="2914021"/>
          </a:xfrm>
          <a:prstGeom prst="lef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18" name="Parenthèse fermante 117"/>
          <p:cNvSpPr/>
          <p:nvPr/>
        </p:nvSpPr>
        <p:spPr>
          <a:xfrm rot="21193527">
            <a:off x="3471329" y="2396067"/>
            <a:ext cx="482857" cy="3217334"/>
          </a:xfrm>
          <a:prstGeom prst="righ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132" name="Connecteur en angle 131"/>
          <p:cNvCxnSpPr/>
          <p:nvPr/>
        </p:nvCxnSpPr>
        <p:spPr>
          <a:xfrm rot="5400000">
            <a:off x="4268956" y="3851065"/>
            <a:ext cx="2022345" cy="399282"/>
          </a:xfrm>
          <a:prstGeom prst="bentConnector3">
            <a:avLst>
              <a:gd name="adj1" fmla="val 48744"/>
            </a:avLst>
          </a:prstGeom>
          <a:ln w="60325">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37" name="Rectangle 136"/>
          <p:cNvSpPr/>
          <p:nvPr/>
        </p:nvSpPr>
        <p:spPr>
          <a:xfrm rot="21325894">
            <a:off x="4117083" y="5027299"/>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8" name="Rectangle 137"/>
          <p:cNvSpPr/>
          <p:nvPr/>
        </p:nvSpPr>
        <p:spPr>
          <a:xfrm rot="21325894">
            <a:off x="5275651" y="1649784"/>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9" name="Rectangle 138"/>
          <p:cNvSpPr/>
          <p:nvPr/>
        </p:nvSpPr>
        <p:spPr>
          <a:xfrm rot="21325894">
            <a:off x="5503733" y="4930766"/>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0" name="Rectangle 139"/>
          <p:cNvSpPr/>
          <p:nvPr/>
        </p:nvSpPr>
        <p:spPr>
          <a:xfrm rot="21325894">
            <a:off x="4072724" y="1705788"/>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1" name="Rectangle 140"/>
          <p:cNvSpPr>
            <a:spLocks noChangeAspect="1"/>
          </p:cNvSpPr>
          <p:nvPr/>
        </p:nvSpPr>
        <p:spPr>
          <a:xfrm>
            <a:off x="250489" y="2187883"/>
            <a:ext cx="3610434" cy="2674226"/>
          </a:xfrm>
          <a:prstGeom prst="rect">
            <a:avLst/>
          </a:prstGeom>
          <a:solidFill>
            <a:schemeClr val="bg1">
              <a:alpha val="79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600" dirty="0" smtClean="0">
                <a:solidFill>
                  <a:srgbClr val="000000"/>
                </a:solidFill>
              </a:rPr>
              <a:t>Barrières de sécurité autour des infrastructures techniques et des deux bâtiments principaux en vis à vis, le Grand Hôtel et le Grand Théâtre. Les emplacements des véhicules sont tracés au sol, ici taille maximale correspondant environ à un véhicule articulé avec extension des stabilisateurs. Le public est debout et peut se déplacer dans l’espace disponible délimité par les 4 tours soit environ 1400m2</a:t>
            </a:r>
            <a:endParaRPr lang="fr-FR" sz="1600"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 name="Grouper 18"/>
          <p:cNvGrpSpPr/>
          <p:nvPr/>
        </p:nvGrpSpPr>
        <p:grpSpPr>
          <a:xfrm rot="2418095">
            <a:off x="5337171" y="1695690"/>
            <a:ext cx="301007" cy="274675"/>
            <a:chOff x="6045810" y="5003986"/>
            <a:chExt cx="301007" cy="274675"/>
          </a:xfrm>
        </p:grpSpPr>
        <p:grpSp>
          <p:nvGrpSpPr>
            <p:cNvPr id="3" name="Grouper 47"/>
            <p:cNvGrpSpPr/>
            <p:nvPr/>
          </p:nvGrpSpPr>
          <p:grpSpPr>
            <a:xfrm rot="20079234">
              <a:off x="6045810" y="5003986"/>
              <a:ext cx="301007" cy="274675"/>
              <a:chOff x="6045810" y="5003986"/>
              <a:chExt cx="301007" cy="274675"/>
            </a:xfrm>
          </p:grpSpPr>
          <p:grpSp>
            <p:nvGrpSpPr>
              <p:cNvPr id="4" name="Grouper 46"/>
              <p:cNvGrpSpPr/>
              <p:nvPr/>
            </p:nvGrpSpPr>
            <p:grpSpPr>
              <a:xfrm>
                <a:off x="6045810" y="5003986"/>
                <a:ext cx="253636" cy="194903"/>
                <a:chOff x="6045810" y="5003986"/>
                <a:chExt cx="253636" cy="194903"/>
              </a:xfrm>
            </p:grpSpPr>
            <p:cxnSp>
              <p:nvCxnSpPr>
                <p:cNvPr id="31" name="Connecteur droit 30"/>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cteur droit 2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 name="Grouper 33"/>
              <p:cNvGrpSpPr/>
              <p:nvPr/>
            </p:nvGrpSpPr>
            <p:grpSpPr>
              <a:xfrm rot="10629107">
                <a:off x="6093181" y="5083758"/>
                <a:ext cx="253636" cy="194903"/>
                <a:chOff x="6198210" y="5156386"/>
                <a:chExt cx="253636" cy="194903"/>
              </a:xfrm>
            </p:grpSpPr>
            <p:cxnSp>
              <p:nvCxnSpPr>
                <p:cNvPr id="29" name="Connecteur droit 28"/>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6" name="Grouper 55"/>
            <p:cNvGrpSpPr/>
            <p:nvPr/>
          </p:nvGrpSpPr>
          <p:grpSpPr>
            <a:xfrm>
              <a:off x="6076983" y="5011551"/>
              <a:ext cx="241424" cy="255399"/>
              <a:chOff x="6076983" y="5011551"/>
              <a:chExt cx="241424" cy="255399"/>
            </a:xfrm>
          </p:grpSpPr>
          <p:sp>
            <p:nvSpPr>
              <p:cNvPr id="22" name="Rectangle 20"/>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7" name="Grouper 32"/>
          <p:cNvGrpSpPr/>
          <p:nvPr/>
        </p:nvGrpSpPr>
        <p:grpSpPr>
          <a:xfrm rot="2095092">
            <a:off x="4171339" y="5087524"/>
            <a:ext cx="301007" cy="274675"/>
            <a:chOff x="6045810" y="5003986"/>
            <a:chExt cx="301007" cy="274675"/>
          </a:xfrm>
        </p:grpSpPr>
        <p:grpSp>
          <p:nvGrpSpPr>
            <p:cNvPr id="8" name="Grouper 47"/>
            <p:cNvGrpSpPr/>
            <p:nvPr/>
          </p:nvGrpSpPr>
          <p:grpSpPr>
            <a:xfrm rot="20079234">
              <a:off x="6045810" y="5003986"/>
              <a:ext cx="301007" cy="274675"/>
              <a:chOff x="6045810" y="5003986"/>
              <a:chExt cx="301007" cy="274675"/>
            </a:xfrm>
          </p:grpSpPr>
          <p:grpSp>
            <p:nvGrpSpPr>
              <p:cNvPr id="9" name="Grouper 46"/>
              <p:cNvGrpSpPr/>
              <p:nvPr/>
            </p:nvGrpSpPr>
            <p:grpSpPr>
              <a:xfrm>
                <a:off x="6045810" y="5003986"/>
                <a:ext cx="253636" cy="194903"/>
                <a:chOff x="6045810" y="5003986"/>
                <a:chExt cx="253636" cy="194903"/>
              </a:xfrm>
            </p:grpSpPr>
            <p:cxnSp>
              <p:nvCxnSpPr>
                <p:cNvPr id="45" name="Connecteur droit 44"/>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 name="Grouper 33"/>
              <p:cNvGrpSpPr/>
              <p:nvPr/>
            </p:nvGrpSpPr>
            <p:grpSpPr>
              <a:xfrm rot="10629107">
                <a:off x="6093181" y="5083758"/>
                <a:ext cx="253636" cy="194903"/>
                <a:chOff x="6198210" y="5156386"/>
                <a:chExt cx="253636" cy="194903"/>
              </a:xfrm>
            </p:grpSpPr>
            <p:cxnSp>
              <p:nvCxnSpPr>
                <p:cNvPr id="43" name="Connecteur droit 42"/>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1" name="Grouper 55"/>
            <p:cNvGrpSpPr/>
            <p:nvPr/>
          </p:nvGrpSpPr>
          <p:grpSpPr>
            <a:xfrm>
              <a:off x="6076983" y="5011551"/>
              <a:ext cx="241424" cy="255399"/>
              <a:chOff x="6076983" y="5011551"/>
              <a:chExt cx="241424" cy="255399"/>
            </a:xfrm>
          </p:grpSpPr>
          <p:sp>
            <p:nvSpPr>
              <p:cNvPr id="36" name="Rectangle 35"/>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7" name="Connecteur droit 36"/>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2" name="Grouper 46"/>
          <p:cNvGrpSpPr/>
          <p:nvPr/>
        </p:nvGrpSpPr>
        <p:grpSpPr>
          <a:xfrm rot="2069375">
            <a:off x="4141509" y="1752747"/>
            <a:ext cx="301007" cy="274675"/>
            <a:chOff x="6045810" y="5003986"/>
            <a:chExt cx="301007" cy="274675"/>
          </a:xfrm>
        </p:grpSpPr>
        <p:grpSp>
          <p:nvGrpSpPr>
            <p:cNvPr id="13" name="Grouper 47"/>
            <p:cNvGrpSpPr/>
            <p:nvPr/>
          </p:nvGrpSpPr>
          <p:grpSpPr>
            <a:xfrm rot="20079234">
              <a:off x="6045810" y="5003986"/>
              <a:ext cx="301007" cy="274675"/>
              <a:chOff x="6045810" y="5003986"/>
              <a:chExt cx="301007" cy="274675"/>
            </a:xfrm>
          </p:grpSpPr>
          <p:grpSp>
            <p:nvGrpSpPr>
              <p:cNvPr id="14" name="Grouper 46"/>
              <p:cNvGrpSpPr/>
              <p:nvPr/>
            </p:nvGrpSpPr>
            <p:grpSpPr>
              <a:xfrm>
                <a:off x="6045810" y="5003986"/>
                <a:ext cx="253636" cy="194903"/>
                <a:chOff x="6045810" y="5003986"/>
                <a:chExt cx="253636" cy="194903"/>
              </a:xfrm>
            </p:grpSpPr>
            <p:cxnSp>
              <p:nvCxnSpPr>
                <p:cNvPr id="59" name="Connecteur droit 58"/>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5" name="Grouper 33"/>
              <p:cNvGrpSpPr/>
              <p:nvPr/>
            </p:nvGrpSpPr>
            <p:grpSpPr>
              <a:xfrm rot="10629107">
                <a:off x="6093181" y="5083758"/>
                <a:ext cx="253636" cy="194903"/>
                <a:chOff x="6198210" y="5156386"/>
                <a:chExt cx="253636" cy="194903"/>
              </a:xfrm>
            </p:grpSpPr>
            <p:cxnSp>
              <p:nvCxnSpPr>
                <p:cNvPr id="57" name="Connecteur droit 56"/>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6" name="Grouper 55"/>
            <p:cNvGrpSpPr/>
            <p:nvPr/>
          </p:nvGrpSpPr>
          <p:grpSpPr>
            <a:xfrm>
              <a:off x="6076983" y="5011551"/>
              <a:ext cx="241424" cy="255399"/>
              <a:chOff x="6076983" y="5011551"/>
              <a:chExt cx="241424" cy="255399"/>
            </a:xfrm>
          </p:grpSpPr>
          <p:sp>
            <p:nvSpPr>
              <p:cNvPr id="50" name="Rectangle 49"/>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1" name="Connecteur droit 50"/>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66" name="Cadre 65"/>
          <p:cNvSpPr/>
          <p:nvPr/>
        </p:nvSpPr>
        <p:spPr>
          <a:xfrm rot="2652516">
            <a:off x="4554047" y="320671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7" name="Cadre 66"/>
          <p:cNvSpPr/>
          <p:nvPr/>
        </p:nvSpPr>
        <p:spPr>
          <a:xfrm rot="8588824">
            <a:off x="4173108" y="219784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8" name="Cadre 67"/>
          <p:cNvSpPr/>
          <p:nvPr/>
        </p:nvSpPr>
        <p:spPr>
          <a:xfrm rot="3131520">
            <a:off x="5180425" y="2145223"/>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9" name="Cadre 68"/>
          <p:cNvSpPr/>
          <p:nvPr/>
        </p:nvSpPr>
        <p:spPr>
          <a:xfrm rot="9079162">
            <a:off x="5468299" y="409386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70" name="Cadre 69"/>
          <p:cNvSpPr/>
          <p:nvPr/>
        </p:nvSpPr>
        <p:spPr>
          <a:xfrm rot="3972582">
            <a:off x="4320347" y="4120727"/>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nvGrpSpPr>
          <p:cNvPr id="17" name="Grouper 71"/>
          <p:cNvGrpSpPr/>
          <p:nvPr/>
        </p:nvGrpSpPr>
        <p:grpSpPr>
          <a:xfrm rot="1391878">
            <a:off x="5575452" y="4988325"/>
            <a:ext cx="301007" cy="274675"/>
            <a:chOff x="6045810" y="5003986"/>
            <a:chExt cx="301007" cy="274675"/>
          </a:xfrm>
        </p:grpSpPr>
        <p:grpSp>
          <p:nvGrpSpPr>
            <p:cNvPr id="18" name="Grouper 47"/>
            <p:cNvGrpSpPr/>
            <p:nvPr/>
          </p:nvGrpSpPr>
          <p:grpSpPr>
            <a:xfrm rot="20079234">
              <a:off x="6045810" y="5003986"/>
              <a:ext cx="301007" cy="274675"/>
              <a:chOff x="6045810" y="5003986"/>
              <a:chExt cx="301007" cy="274675"/>
            </a:xfrm>
          </p:grpSpPr>
          <p:grpSp>
            <p:nvGrpSpPr>
              <p:cNvPr id="19" name="Grouper 46"/>
              <p:cNvGrpSpPr/>
              <p:nvPr/>
            </p:nvGrpSpPr>
            <p:grpSpPr>
              <a:xfrm>
                <a:off x="6045810" y="5003986"/>
                <a:ext cx="253636" cy="194903"/>
                <a:chOff x="6045810" y="5003986"/>
                <a:chExt cx="253636" cy="194903"/>
              </a:xfrm>
            </p:grpSpPr>
            <p:cxnSp>
              <p:nvCxnSpPr>
                <p:cNvPr id="84" name="Connecteur droit 83"/>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0" name="Grouper 33"/>
              <p:cNvGrpSpPr/>
              <p:nvPr/>
            </p:nvGrpSpPr>
            <p:grpSpPr>
              <a:xfrm rot="10629107">
                <a:off x="6093181" y="5083758"/>
                <a:ext cx="253636" cy="194903"/>
                <a:chOff x="6198210" y="5156386"/>
                <a:chExt cx="253636" cy="194903"/>
              </a:xfrm>
            </p:grpSpPr>
            <p:cxnSp>
              <p:nvCxnSpPr>
                <p:cNvPr id="82" name="Connecteur droit 81"/>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1" name="Grouper 55"/>
            <p:cNvGrpSpPr/>
            <p:nvPr/>
          </p:nvGrpSpPr>
          <p:grpSpPr>
            <a:xfrm>
              <a:off x="6076983" y="5011551"/>
              <a:ext cx="241424" cy="255399"/>
              <a:chOff x="6076983" y="5011551"/>
              <a:chExt cx="241424" cy="255399"/>
            </a:xfrm>
          </p:grpSpPr>
          <p:sp>
            <p:nvSpPr>
              <p:cNvPr id="75" name="Rectangle 74"/>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6" name="Connecteur droit 75"/>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necteur droit 77"/>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7" name="Grouper 2"/>
          <p:cNvGrpSpPr/>
          <p:nvPr/>
        </p:nvGrpSpPr>
        <p:grpSpPr>
          <a:xfrm rot="21171734">
            <a:off x="4195320" y="2251721"/>
            <a:ext cx="337341" cy="545276"/>
            <a:chOff x="4126332" y="2220790"/>
            <a:chExt cx="337341" cy="545276"/>
          </a:xfrm>
        </p:grpSpPr>
        <p:sp>
          <p:nvSpPr>
            <p:cNvPr id="91" name="Forme libre 90"/>
            <p:cNvSpPr/>
            <p:nvPr/>
          </p:nvSpPr>
          <p:spPr>
            <a:xfrm rot="19380000">
              <a:off x="4126332" y="2220790"/>
              <a:ext cx="179102" cy="433696"/>
            </a:xfrm>
            <a:custGeom>
              <a:avLst/>
              <a:gdLst>
                <a:gd name="connsiteX0" fmla="*/ 0 w 146050"/>
                <a:gd name="connsiteY0" fmla="*/ 0 h 381000"/>
                <a:gd name="connsiteX1" fmla="*/ 146050 w 146050"/>
                <a:gd name="connsiteY1" fmla="*/ 0 h 381000"/>
                <a:gd name="connsiteX2" fmla="*/ 146050 w 146050"/>
                <a:gd name="connsiteY2" fmla="*/ 381000 h 381000"/>
                <a:gd name="connsiteX3" fmla="*/ 0 w 146050"/>
                <a:gd name="connsiteY3" fmla="*/ 381000 h 381000"/>
                <a:gd name="connsiteX4" fmla="*/ 0 w 14605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381000">
                  <a:moveTo>
                    <a:pt x="0" y="0"/>
                  </a:moveTo>
                  <a:lnTo>
                    <a:pt x="146050" y="0"/>
                  </a:lnTo>
                  <a:lnTo>
                    <a:pt x="146050" y="381000"/>
                  </a:lnTo>
                  <a:lnTo>
                    <a:pt x="0" y="381000"/>
                  </a:lnTo>
                  <a:lnTo>
                    <a:pt x="0" y="0"/>
                  </a:lnTo>
                  <a:close/>
                </a:path>
              </a:pathLst>
            </a:cu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2" name="Rectangle 91"/>
            <p:cNvSpPr/>
            <p:nvPr/>
          </p:nvSpPr>
          <p:spPr>
            <a:xfrm rot="20280000">
              <a:off x="4329548" y="2643183"/>
              <a:ext cx="134125" cy="12288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28" name="Grouper 70"/>
          <p:cNvGrpSpPr/>
          <p:nvPr/>
        </p:nvGrpSpPr>
        <p:grpSpPr>
          <a:xfrm rot="2760000">
            <a:off x="5287648" y="2210147"/>
            <a:ext cx="167005" cy="564819"/>
            <a:chOff x="5281557" y="1823251"/>
            <a:chExt cx="167005" cy="564819"/>
          </a:xfrm>
        </p:grpSpPr>
        <p:sp>
          <p:nvSpPr>
            <p:cNvPr id="94" name="Rectangle 93"/>
            <p:cNvSpPr/>
            <p:nvPr/>
          </p:nvSpPr>
          <p:spPr>
            <a:xfrm rot="11040000">
              <a:off x="5290708" y="1823251"/>
              <a:ext cx="157854" cy="40744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5" name="Rectangle 94"/>
            <p:cNvSpPr/>
            <p:nvPr/>
          </p:nvSpPr>
          <p:spPr>
            <a:xfrm rot="21420000">
              <a:off x="5281557" y="2230693"/>
              <a:ext cx="157854" cy="157377"/>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33" name="Grouper 9"/>
          <p:cNvGrpSpPr/>
          <p:nvPr/>
        </p:nvGrpSpPr>
        <p:grpSpPr>
          <a:xfrm>
            <a:off x="4457957" y="3432198"/>
            <a:ext cx="515926" cy="348735"/>
            <a:chOff x="4390221" y="3406797"/>
            <a:chExt cx="515926" cy="348735"/>
          </a:xfrm>
        </p:grpSpPr>
        <p:sp>
          <p:nvSpPr>
            <p:cNvPr id="97" name="Rectangle 96"/>
            <p:cNvSpPr/>
            <p:nvPr/>
          </p:nvSpPr>
          <p:spPr>
            <a:xfrm rot="2718638">
              <a:off x="4601029" y="3272449"/>
              <a:ext cx="170769" cy="43946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8" name="Rectangle 97"/>
            <p:cNvSpPr/>
            <p:nvPr/>
          </p:nvSpPr>
          <p:spPr>
            <a:xfrm rot="2598535">
              <a:off x="4390221" y="3659297"/>
              <a:ext cx="172558" cy="9623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34" name="Grouper 12"/>
          <p:cNvGrpSpPr/>
          <p:nvPr/>
        </p:nvGrpSpPr>
        <p:grpSpPr>
          <a:xfrm rot="3579637">
            <a:off x="5405432" y="4362433"/>
            <a:ext cx="469377" cy="177800"/>
            <a:chOff x="5388498" y="4794250"/>
            <a:chExt cx="469377" cy="177800"/>
          </a:xfrm>
        </p:grpSpPr>
        <p:sp>
          <p:nvSpPr>
            <p:cNvPr id="100" name="Rectangle 99"/>
            <p:cNvSpPr/>
            <p:nvPr/>
          </p:nvSpPr>
          <p:spPr>
            <a:xfrm rot="21498455">
              <a:off x="5388498" y="4794250"/>
              <a:ext cx="364602" cy="177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1" name="Rectangle 100"/>
            <p:cNvSpPr/>
            <p:nvPr/>
          </p:nvSpPr>
          <p:spPr>
            <a:xfrm rot="5340000">
              <a:off x="5740400" y="4826000"/>
              <a:ext cx="133350" cy="101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35" name="Grouper 15"/>
          <p:cNvGrpSpPr/>
          <p:nvPr/>
        </p:nvGrpSpPr>
        <p:grpSpPr>
          <a:xfrm>
            <a:off x="4290414" y="4359133"/>
            <a:ext cx="404355" cy="213298"/>
            <a:chOff x="4231145" y="4833285"/>
            <a:chExt cx="404355" cy="213298"/>
          </a:xfrm>
        </p:grpSpPr>
        <p:sp>
          <p:nvSpPr>
            <p:cNvPr id="103" name="Rectangle 102"/>
            <p:cNvSpPr/>
            <p:nvPr/>
          </p:nvSpPr>
          <p:spPr>
            <a:xfrm rot="20471429">
              <a:off x="4231145" y="4884784"/>
              <a:ext cx="306858" cy="161799"/>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4" name="Rectangle 103"/>
            <p:cNvSpPr/>
            <p:nvPr/>
          </p:nvSpPr>
          <p:spPr>
            <a:xfrm rot="20340000">
              <a:off x="4536844" y="4833285"/>
              <a:ext cx="98656" cy="13241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90" name="Rectangle 89"/>
          <p:cNvSpPr/>
          <p:nvPr/>
        </p:nvSpPr>
        <p:spPr>
          <a:xfrm rot="21325894">
            <a:off x="4117083" y="5035766"/>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3" name="Rectangle 92"/>
          <p:cNvSpPr/>
          <p:nvPr/>
        </p:nvSpPr>
        <p:spPr>
          <a:xfrm rot="21325894">
            <a:off x="5275651" y="1658251"/>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6" name="Rectangle 95"/>
          <p:cNvSpPr/>
          <p:nvPr/>
        </p:nvSpPr>
        <p:spPr>
          <a:xfrm rot="21325894">
            <a:off x="5503733" y="4939233"/>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9" name="Rectangle 98"/>
          <p:cNvSpPr/>
          <p:nvPr/>
        </p:nvSpPr>
        <p:spPr>
          <a:xfrm rot="21325894">
            <a:off x="4072724" y="1714255"/>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2" name="Parenthèse ouvrante 101"/>
          <p:cNvSpPr/>
          <p:nvPr/>
        </p:nvSpPr>
        <p:spPr>
          <a:xfrm rot="21268915">
            <a:off x="5814336" y="1979386"/>
            <a:ext cx="744415" cy="2914021"/>
          </a:xfrm>
          <a:prstGeom prst="lef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5" name="Parenthèse fermante 104"/>
          <p:cNvSpPr/>
          <p:nvPr/>
        </p:nvSpPr>
        <p:spPr>
          <a:xfrm rot="21193527">
            <a:off x="3445928" y="2413001"/>
            <a:ext cx="482857" cy="3217334"/>
          </a:xfrm>
          <a:prstGeom prst="righ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107" name="Connecteur droit avec flèche 106"/>
          <p:cNvCxnSpPr>
            <a:stCxn id="50" idx="3"/>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09" name="Connecteur droit avec flèche 108"/>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12" name="ZoneTexte 111"/>
          <p:cNvSpPr txBox="1"/>
          <p:nvPr/>
        </p:nvSpPr>
        <p:spPr>
          <a:xfrm>
            <a:off x="4613575" y="1624768"/>
            <a:ext cx="592513" cy="584776"/>
          </a:xfrm>
          <a:prstGeom prst="rect">
            <a:avLst/>
          </a:prstGeom>
          <a:noFill/>
        </p:spPr>
        <p:txBody>
          <a:bodyPr wrap="square" rtlCol="0">
            <a:spAutoFit/>
          </a:bodyPr>
          <a:lstStyle/>
          <a:p>
            <a:r>
              <a:rPr lang="fr-FR" sz="1600" b="1" dirty="0" smtClean="0"/>
              <a:t>DIFF</a:t>
            </a:r>
          </a:p>
          <a:p>
            <a:r>
              <a:rPr lang="fr-FR" sz="1600" b="1" dirty="0" smtClean="0"/>
              <a:t>SON</a:t>
            </a:r>
            <a:endParaRPr lang="fr-FR" sz="1600" b="1" dirty="0"/>
          </a:p>
        </p:txBody>
      </p:sp>
      <p:grpSp>
        <p:nvGrpSpPr>
          <p:cNvPr id="115" name="Grouper 114"/>
          <p:cNvGrpSpPr/>
          <p:nvPr/>
        </p:nvGrpSpPr>
        <p:grpSpPr>
          <a:xfrm rot="17039715">
            <a:off x="4395907" y="1534703"/>
            <a:ext cx="345784" cy="305347"/>
            <a:chOff x="4369436" y="1944427"/>
            <a:chExt cx="345784" cy="305347"/>
          </a:xfrm>
        </p:grpSpPr>
        <p:cxnSp>
          <p:nvCxnSpPr>
            <p:cNvPr id="116" name="Connecteur droit avec flèche 115"/>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17" name="Connecteur droit avec flèche 116"/>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26" name="Grouper 110"/>
          <p:cNvGrpSpPr/>
          <p:nvPr/>
        </p:nvGrpSpPr>
        <p:grpSpPr>
          <a:xfrm rot="6697770">
            <a:off x="5033314" y="1898192"/>
            <a:ext cx="345784" cy="305347"/>
            <a:chOff x="4369436" y="1944427"/>
            <a:chExt cx="345784" cy="305347"/>
          </a:xfrm>
        </p:grpSpPr>
        <p:cxnSp>
          <p:nvCxnSpPr>
            <p:cNvPr id="134" name="Connecteur droit avec flèche 133"/>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35" name="Connecteur droit avec flèche 134"/>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29" name="Grouper 117"/>
          <p:cNvGrpSpPr/>
          <p:nvPr/>
        </p:nvGrpSpPr>
        <p:grpSpPr>
          <a:xfrm rot="12485539">
            <a:off x="5158827" y="1406987"/>
            <a:ext cx="345784" cy="305347"/>
            <a:chOff x="4369436" y="1944427"/>
            <a:chExt cx="345784" cy="305347"/>
          </a:xfrm>
        </p:grpSpPr>
        <p:cxnSp>
          <p:nvCxnSpPr>
            <p:cNvPr id="130" name="Connecteur droit avec flèche 129"/>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31" name="Connecteur droit avec flèche 130"/>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37" name="Grouper 110"/>
          <p:cNvGrpSpPr/>
          <p:nvPr/>
        </p:nvGrpSpPr>
        <p:grpSpPr>
          <a:xfrm rot="10629117">
            <a:off x="5239215" y="4757469"/>
            <a:ext cx="345784" cy="305347"/>
            <a:chOff x="4369436" y="1944427"/>
            <a:chExt cx="345784" cy="305347"/>
          </a:xfrm>
        </p:grpSpPr>
        <p:cxnSp>
          <p:nvCxnSpPr>
            <p:cNvPr id="145" name="Connecteur droit avec flèche 144"/>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46" name="Connecteur droit avec flèche 145"/>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39" name="Grouper 114"/>
          <p:cNvGrpSpPr/>
          <p:nvPr/>
        </p:nvGrpSpPr>
        <p:grpSpPr>
          <a:xfrm rot="6068832">
            <a:off x="5300871" y="5235739"/>
            <a:ext cx="345784" cy="305347"/>
            <a:chOff x="4369436" y="1944427"/>
            <a:chExt cx="345784" cy="305347"/>
          </a:xfrm>
        </p:grpSpPr>
        <p:cxnSp>
          <p:nvCxnSpPr>
            <p:cNvPr id="143" name="Connecteur droit avec flèche 142"/>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44" name="Connecteur droit avec flèche 143"/>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48" name="Grouper 110"/>
          <p:cNvGrpSpPr/>
          <p:nvPr/>
        </p:nvGrpSpPr>
        <p:grpSpPr>
          <a:xfrm rot="18998814">
            <a:off x="4537118" y="5032850"/>
            <a:ext cx="345784" cy="305347"/>
            <a:chOff x="4369436" y="1944427"/>
            <a:chExt cx="345784" cy="305347"/>
          </a:xfrm>
        </p:grpSpPr>
        <p:cxnSp>
          <p:nvCxnSpPr>
            <p:cNvPr id="156" name="Connecteur droit avec flèche 155"/>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57" name="Connecteur droit avec flèche 156"/>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sp>
        <p:nvSpPr>
          <p:cNvPr id="149" name="ZoneTexte 148"/>
          <p:cNvSpPr txBox="1"/>
          <p:nvPr/>
        </p:nvSpPr>
        <p:spPr>
          <a:xfrm>
            <a:off x="4647884" y="4954692"/>
            <a:ext cx="377026" cy="338554"/>
          </a:xfrm>
          <a:prstGeom prst="rect">
            <a:avLst/>
          </a:prstGeom>
          <a:noFill/>
        </p:spPr>
        <p:txBody>
          <a:bodyPr wrap="none" rtlCol="0">
            <a:spAutoFit/>
          </a:bodyPr>
          <a:lstStyle/>
          <a:p>
            <a:r>
              <a:rPr lang="fr-FR" sz="800" b="1" dirty="0" smtClean="0"/>
              <a:t>DIFF</a:t>
            </a:r>
          </a:p>
          <a:p>
            <a:r>
              <a:rPr lang="fr-FR" sz="800" b="1" dirty="0" smtClean="0"/>
              <a:t>SON</a:t>
            </a:r>
            <a:endParaRPr lang="fr-FR" sz="800" b="1" dirty="0"/>
          </a:p>
        </p:txBody>
      </p:sp>
      <p:grpSp>
        <p:nvGrpSpPr>
          <p:cNvPr id="150" name="Grouper 114"/>
          <p:cNvGrpSpPr/>
          <p:nvPr/>
        </p:nvGrpSpPr>
        <p:grpSpPr>
          <a:xfrm rot="14438529">
            <a:off x="4275094" y="4716753"/>
            <a:ext cx="345784" cy="305347"/>
            <a:chOff x="4369436" y="1944427"/>
            <a:chExt cx="345784" cy="305347"/>
          </a:xfrm>
        </p:grpSpPr>
        <p:cxnSp>
          <p:nvCxnSpPr>
            <p:cNvPr id="154" name="Connecteur droit avec flèche 153"/>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55" name="Connecteur droit avec flèche 154"/>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51" name="Grouper 117"/>
          <p:cNvGrpSpPr/>
          <p:nvPr/>
        </p:nvGrpSpPr>
        <p:grpSpPr>
          <a:xfrm rot="2448500">
            <a:off x="4283390" y="5407958"/>
            <a:ext cx="345784" cy="305347"/>
            <a:chOff x="4369436" y="1944427"/>
            <a:chExt cx="345784" cy="305347"/>
          </a:xfrm>
        </p:grpSpPr>
        <p:cxnSp>
          <p:nvCxnSpPr>
            <p:cNvPr id="152" name="Connecteur droit avec flèche 151"/>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53" name="Connecteur droit avec flèche 152"/>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58" name="Grouper 110"/>
          <p:cNvGrpSpPr/>
          <p:nvPr/>
        </p:nvGrpSpPr>
        <p:grpSpPr>
          <a:xfrm rot="20973781">
            <a:off x="5871873" y="5132265"/>
            <a:ext cx="345784" cy="305347"/>
            <a:chOff x="4369436" y="1944427"/>
            <a:chExt cx="345784" cy="305347"/>
          </a:xfrm>
        </p:grpSpPr>
        <p:cxnSp>
          <p:nvCxnSpPr>
            <p:cNvPr id="159" name="Connecteur droit avec flèche 158"/>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60" name="Connecteur droit avec flèche 159"/>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61" name="Grouper 110"/>
          <p:cNvGrpSpPr/>
          <p:nvPr/>
        </p:nvGrpSpPr>
        <p:grpSpPr>
          <a:xfrm rot="10254113">
            <a:off x="3804571" y="1538987"/>
            <a:ext cx="345784" cy="305347"/>
            <a:chOff x="4369436" y="1944427"/>
            <a:chExt cx="345784" cy="305347"/>
          </a:xfrm>
        </p:grpSpPr>
        <p:cxnSp>
          <p:nvCxnSpPr>
            <p:cNvPr id="162" name="Connecteur droit avec flèche 161"/>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63" name="Connecteur droit avec flèche 162"/>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64" name="Grouper 110"/>
          <p:cNvGrpSpPr/>
          <p:nvPr/>
        </p:nvGrpSpPr>
        <p:grpSpPr>
          <a:xfrm rot="18325168">
            <a:off x="5643478" y="1550335"/>
            <a:ext cx="345784" cy="305347"/>
            <a:chOff x="4369436" y="1944427"/>
            <a:chExt cx="345784" cy="305347"/>
          </a:xfrm>
        </p:grpSpPr>
        <p:cxnSp>
          <p:nvCxnSpPr>
            <p:cNvPr id="165" name="Connecteur droit avec flèche 164"/>
            <p:cNvCxnSpPr/>
            <p:nvPr/>
          </p:nvCxnSpPr>
          <p:spPr>
            <a:xfrm>
              <a:off x="4389015" y="1953011"/>
              <a:ext cx="326205" cy="7817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66" name="Connecteur droit avec flèche 165"/>
            <p:cNvCxnSpPr/>
            <p:nvPr/>
          </p:nvCxnSpPr>
          <p:spPr>
            <a:xfrm rot="16200000" flipH="1">
              <a:off x="4316444" y="1997419"/>
              <a:ext cx="305347" cy="1993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cxnSp>
        <p:nvCxnSpPr>
          <p:cNvPr id="167" name="Connecteur droit avec flèche 166"/>
          <p:cNvCxnSpPr/>
          <p:nvPr/>
        </p:nvCxnSpPr>
        <p:spPr>
          <a:xfrm flipV="1">
            <a:off x="4280800" y="2395753"/>
            <a:ext cx="359224" cy="8456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68" name="Connecteur droit avec flèche 167"/>
          <p:cNvCxnSpPr/>
          <p:nvPr/>
        </p:nvCxnSpPr>
        <p:spPr>
          <a:xfrm rot="5400000">
            <a:off x="3991798" y="2671309"/>
            <a:ext cx="462649" cy="88899"/>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71" name="Connecteur droit avec flèche 170"/>
          <p:cNvCxnSpPr/>
          <p:nvPr/>
        </p:nvCxnSpPr>
        <p:spPr>
          <a:xfrm rot="5400000" flipH="1" flipV="1">
            <a:off x="4899486" y="3067182"/>
            <a:ext cx="326900" cy="322403"/>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72" name="Connecteur droit avec flèche 171"/>
          <p:cNvCxnSpPr/>
          <p:nvPr/>
        </p:nvCxnSpPr>
        <p:spPr>
          <a:xfrm rot="16200000" flipH="1">
            <a:off x="4749420" y="3609553"/>
            <a:ext cx="428004" cy="23728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79" name="Connecteur droit avec flèche 178"/>
          <p:cNvCxnSpPr/>
          <p:nvPr/>
        </p:nvCxnSpPr>
        <p:spPr>
          <a:xfrm rot="10800000">
            <a:off x="4315588" y="3302350"/>
            <a:ext cx="467506" cy="13753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nvGrpSpPr>
          <p:cNvPr id="184" name="Grouper 183"/>
          <p:cNvGrpSpPr/>
          <p:nvPr/>
        </p:nvGrpSpPr>
        <p:grpSpPr>
          <a:xfrm rot="5113093">
            <a:off x="5012027" y="2356932"/>
            <a:ext cx="461351" cy="551330"/>
            <a:chOff x="5295917" y="2353470"/>
            <a:chExt cx="461351" cy="551330"/>
          </a:xfrm>
        </p:grpSpPr>
        <p:cxnSp>
          <p:nvCxnSpPr>
            <p:cNvPr id="182" name="Connecteur droit avec flèche 181"/>
            <p:cNvCxnSpPr/>
            <p:nvPr/>
          </p:nvCxnSpPr>
          <p:spPr>
            <a:xfrm flipV="1">
              <a:off x="5398044" y="2353470"/>
              <a:ext cx="359224" cy="8456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83" name="Connecteur droit avec flèche 182"/>
            <p:cNvCxnSpPr/>
            <p:nvPr/>
          </p:nvCxnSpPr>
          <p:spPr>
            <a:xfrm rot="5400000">
              <a:off x="5109042" y="2629026"/>
              <a:ext cx="462649" cy="88899"/>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89" name="Grouper 188"/>
          <p:cNvGrpSpPr/>
          <p:nvPr/>
        </p:nvGrpSpPr>
        <p:grpSpPr>
          <a:xfrm rot="11340310">
            <a:off x="5276778" y="3944725"/>
            <a:ext cx="461351" cy="551330"/>
            <a:chOff x="5295917" y="2353470"/>
            <a:chExt cx="461351" cy="551330"/>
          </a:xfrm>
        </p:grpSpPr>
        <p:cxnSp>
          <p:nvCxnSpPr>
            <p:cNvPr id="190" name="Connecteur droit avec flèche 189"/>
            <p:cNvCxnSpPr/>
            <p:nvPr/>
          </p:nvCxnSpPr>
          <p:spPr>
            <a:xfrm flipV="1">
              <a:off x="5398044" y="2353470"/>
              <a:ext cx="359224" cy="8456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91" name="Connecteur droit avec flèche 190"/>
            <p:cNvCxnSpPr/>
            <p:nvPr/>
          </p:nvCxnSpPr>
          <p:spPr>
            <a:xfrm rot="5400000">
              <a:off x="5109042" y="2629026"/>
              <a:ext cx="462649" cy="88899"/>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192" name="Grouper 191"/>
          <p:cNvGrpSpPr/>
          <p:nvPr/>
        </p:nvGrpSpPr>
        <p:grpSpPr>
          <a:xfrm rot="18172520">
            <a:off x="4412002" y="4219285"/>
            <a:ext cx="461351" cy="551330"/>
            <a:chOff x="5295917" y="2353470"/>
            <a:chExt cx="461351" cy="551330"/>
          </a:xfrm>
        </p:grpSpPr>
        <p:cxnSp>
          <p:nvCxnSpPr>
            <p:cNvPr id="193" name="Connecteur droit avec flèche 192"/>
            <p:cNvCxnSpPr/>
            <p:nvPr/>
          </p:nvCxnSpPr>
          <p:spPr>
            <a:xfrm flipV="1">
              <a:off x="5398044" y="2353470"/>
              <a:ext cx="359224" cy="8456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94" name="Connecteur droit avec flèche 193"/>
            <p:cNvCxnSpPr/>
            <p:nvPr/>
          </p:nvCxnSpPr>
          <p:spPr>
            <a:xfrm rot="5400000">
              <a:off x="5109042" y="2629026"/>
              <a:ext cx="462649" cy="88899"/>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sp>
        <p:nvSpPr>
          <p:cNvPr id="195" name="Rectangle 194"/>
          <p:cNvSpPr>
            <a:spLocks noChangeAspect="1"/>
          </p:cNvSpPr>
          <p:nvPr/>
        </p:nvSpPr>
        <p:spPr>
          <a:xfrm>
            <a:off x="1204792" y="0"/>
            <a:ext cx="5310308" cy="1412507"/>
          </a:xfrm>
          <a:prstGeom prst="rect">
            <a:avLst/>
          </a:prstGeom>
          <a:solidFill>
            <a:schemeClr val="bg1">
              <a:alpha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600" dirty="0" smtClean="0">
                <a:solidFill>
                  <a:srgbClr val="000000"/>
                </a:solidFill>
              </a:rPr>
              <a:t>Système son sur TOUR à mi hauteur, intérieur aire de jeu et vers extérieur,</a:t>
            </a:r>
          </a:p>
          <a:p>
            <a:r>
              <a:rPr lang="fr-FR" sz="1600" dirty="0" smtClean="0">
                <a:solidFill>
                  <a:srgbClr val="000000"/>
                </a:solidFill>
              </a:rPr>
              <a:t>Sur chaque véhicules diffusion 2 à 3 directions, prise de son micros HF et sur véhicule central  5 musiciens et chœurs sur praticables contre le plateau du camion.</a:t>
            </a:r>
            <a:endParaRPr lang="fr-FR" sz="1600" dirty="0">
              <a:solidFill>
                <a:srgbClr val="000000"/>
              </a:solidFill>
            </a:endParaRPr>
          </a:p>
        </p:txBody>
      </p:sp>
      <p:sp>
        <p:nvSpPr>
          <p:cNvPr id="140" name="ZoneTexte 139"/>
          <p:cNvSpPr txBox="1"/>
          <p:nvPr/>
        </p:nvSpPr>
        <p:spPr>
          <a:xfrm>
            <a:off x="5100405" y="3302350"/>
            <a:ext cx="592513" cy="584776"/>
          </a:xfrm>
          <a:prstGeom prst="rect">
            <a:avLst/>
          </a:prstGeom>
          <a:noFill/>
        </p:spPr>
        <p:txBody>
          <a:bodyPr wrap="square" rtlCol="0">
            <a:spAutoFit/>
          </a:bodyPr>
          <a:lstStyle/>
          <a:p>
            <a:r>
              <a:rPr lang="fr-FR" sz="1600" b="1" dirty="0" smtClean="0"/>
              <a:t>DIFF</a:t>
            </a:r>
          </a:p>
          <a:p>
            <a:r>
              <a:rPr lang="fr-FR" sz="1600" b="1" dirty="0" smtClean="0"/>
              <a:t>SON</a:t>
            </a:r>
            <a:endParaRPr lang="fr-FR" sz="1600" b="1" dirty="0"/>
          </a:p>
        </p:txBody>
      </p:sp>
      <p:sp>
        <p:nvSpPr>
          <p:cNvPr id="141" name="ZoneTexte 140"/>
          <p:cNvSpPr txBox="1"/>
          <p:nvPr/>
        </p:nvSpPr>
        <p:spPr>
          <a:xfrm>
            <a:off x="4815087" y="4630059"/>
            <a:ext cx="592513" cy="584776"/>
          </a:xfrm>
          <a:prstGeom prst="rect">
            <a:avLst/>
          </a:prstGeom>
          <a:noFill/>
        </p:spPr>
        <p:txBody>
          <a:bodyPr wrap="square" rtlCol="0">
            <a:spAutoFit/>
          </a:bodyPr>
          <a:lstStyle/>
          <a:p>
            <a:r>
              <a:rPr lang="fr-FR" sz="1600" b="1" dirty="0" smtClean="0">
                <a:solidFill>
                  <a:schemeClr val="bg1"/>
                </a:solidFill>
              </a:rPr>
              <a:t>DIFF</a:t>
            </a:r>
          </a:p>
          <a:p>
            <a:r>
              <a:rPr lang="fr-FR" sz="1600" b="1" dirty="0" smtClean="0">
                <a:solidFill>
                  <a:schemeClr val="bg1"/>
                </a:solidFill>
              </a:rPr>
              <a:t>SON</a:t>
            </a:r>
            <a:endParaRPr lang="fr-FR" sz="16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 name="Grouper 18"/>
          <p:cNvGrpSpPr/>
          <p:nvPr/>
        </p:nvGrpSpPr>
        <p:grpSpPr>
          <a:xfrm rot="2418095">
            <a:off x="5337171" y="1695690"/>
            <a:ext cx="301007" cy="274675"/>
            <a:chOff x="6045810" y="5003986"/>
            <a:chExt cx="301007" cy="274675"/>
          </a:xfrm>
        </p:grpSpPr>
        <p:grpSp>
          <p:nvGrpSpPr>
            <p:cNvPr id="3" name="Grouper 47"/>
            <p:cNvGrpSpPr/>
            <p:nvPr/>
          </p:nvGrpSpPr>
          <p:grpSpPr>
            <a:xfrm rot="20079234">
              <a:off x="6045810" y="5003986"/>
              <a:ext cx="301007" cy="274675"/>
              <a:chOff x="6045810" y="5003986"/>
              <a:chExt cx="301007" cy="274675"/>
            </a:xfrm>
          </p:grpSpPr>
          <p:grpSp>
            <p:nvGrpSpPr>
              <p:cNvPr id="4" name="Grouper 46"/>
              <p:cNvGrpSpPr/>
              <p:nvPr/>
            </p:nvGrpSpPr>
            <p:grpSpPr>
              <a:xfrm>
                <a:off x="6045810" y="5003986"/>
                <a:ext cx="253636" cy="194903"/>
                <a:chOff x="6045810" y="5003986"/>
                <a:chExt cx="253636" cy="194903"/>
              </a:xfrm>
            </p:grpSpPr>
            <p:cxnSp>
              <p:nvCxnSpPr>
                <p:cNvPr id="31" name="Connecteur droit 30"/>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cteur droit 2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 name="Grouper 33"/>
              <p:cNvGrpSpPr/>
              <p:nvPr/>
            </p:nvGrpSpPr>
            <p:grpSpPr>
              <a:xfrm rot="10629107">
                <a:off x="6093181" y="5083758"/>
                <a:ext cx="253636" cy="194903"/>
                <a:chOff x="6198210" y="5156386"/>
                <a:chExt cx="253636" cy="194903"/>
              </a:xfrm>
            </p:grpSpPr>
            <p:cxnSp>
              <p:nvCxnSpPr>
                <p:cNvPr id="29" name="Connecteur droit 28"/>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6" name="Grouper 55"/>
            <p:cNvGrpSpPr/>
            <p:nvPr/>
          </p:nvGrpSpPr>
          <p:grpSpPr>
            <a:xfrm>
              <a:off x="6076983" y="5011551"/>
              <a:ext cx="241424" cy="255399"/>
              <a:chOff x="6076983" y="5011551"/>
              <a:chExt cx="241424" cy="255399"/>
            </a:xfrm>
          </p:grpSpPr>
          <p:sp>
            <p:nvSpPr>
              <p:cNvPr id="22" name="Rectangle 20"/>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7" name="Grouper 32"/>
          <p:cNvGrpSpPr/>
          <p:nvPr/>
        </p:nvGrpSpPr>
        <p:grpSpPr>
          <a:xfrm rot="2095092">
            <a:off x="4171339" y="5087524"/>
            <a:ext cx="301007" cy="274675"/>
            <a:chOff x="6045810" y="5003986"/>
            <a:chExt cx="301007" cy="274675"/>
          </a:xfrm>
        </p:grpSpPr>
        <p:grpSp>
          <p:nvGrpSpPr>
            <p:cNvPr id="8" name="Grouper 47"/>
            <p:cNvGrpSpPr/>
            <p:nvPr/>
          </p:nvGrpSpPr>
          <p:grpSpPr>
            <a:xfrm rot="20079234">
              <a:off x="6045810" y="5003986"/>
              <a:ext cx="301007" cy="274675"/>
              <a:chOff x="6045810" y="5003986"/>
              <a:chExt cx="301007" cy="274675"/>
            </a:xfrm>
          </p:grpSpPr>
          <p:grpSp>
            <p:nvGrpSpPr>
              <p:cNvPr id="9" name="Grouper 46"/>
              <p:cNvGrpSpPr/>
              <p:nvPr/>
            </p:nvGrpSpPr>
            <p:grpSpPr>
              <a:xfrm>
                <a:off x="6045810" y="5003986"/>
                <a:ext cx="253636" cy="194903"/>
                <a:chOff x="6045810" y="5003986"/>
                <a:chExt cx="253636" cy="194903"/>
              </a:xfrm>
            </p:grpSpPr>
            <p:cxnSp>
              <p:nvCxnSpPr>
                <p:cNvPr id="45" name="Connecteur droit 44"/>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 name="Grouper 33"/>
              <p:cNvGrpSpPr/>
              <p:nvPr/>
            </p:nvGrpSpPr>
            <p:grpSpPr>
              <a:xfrm rot="10629107">
                <a:off x="6093181" y="5083758"/>
                <a:ext cx="253636" cy="194903"/>
                <a:chOff x="6198210" y="5156386"/>
                <a:chExt cx="253636" cy="194903"/>
              </a:xfrm>
            </p:grpSpPr>
            <p:cxnSp>
              <p:nvCxnSpPr>
                <p:cNvPr id="43" name="Connecteur droit 42"/>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1" name="Grouper 55"/>
            <p:cNvGrpSpPr/>
            <p:nvPr/>
          </p:nvGrpSpPr>
          <p:grpSpPr>
            <a:xfrm>
              <a:off x="6076983" y="5011551"/>
              <a:ext cx="241424" cy="255399"/>
              <a:chOff x="6076983" y="5011551"/>
              <a:chExt cx="241424" cy="255399"/>
            </a:xfrm>
          </p:grpSpPr>
          <p:sp>
            <p:nvSpPr>
              <p:cNvPr id="36" name="Rectangle 35"/>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7" name="Connecteur droit 36"/>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2" name="Grouper 46"/>
          <p:cNvGrpSpPr/>
          <p:nvPr/>
        </p:nvGrpSpPr>
        <p:grpSpPr>
          <a:xfrm rot="2069375">
            <a:off x="4141509" y="1752747"/>
            <a:ext cx="301007" cy="274675"/>
            <a:chOff x="6045810" y="5003986"/>
            <a:chExt cx="301007" cy="274675"/>
          </a:xfrm>
        </p:grpSpPr>
        <p:grpSp>
          <p:nvGrpSpPr>
            <p:cNvPr id="13" name="Grouper 47"/>
            <p:cNvGrpSpPr/>
            <p:nvPr/>
          </p:nvGrpSpPr>
          <p:grpSpPr>
            <a:xfrm rot="20079234">
              <a:off x="6045810" y="5003986"/>
              <a:ext cx="301007" cy="274675"/>
              <a:chOff x="6045810" y="5003986"/>
              <a:chExt cx="301007" cy="274675"/>
            </a:xfrm>
          </p:grpSpPr>
          <p:grpSp>
            <p:nvGrpSpPr>
              <p:cNvPr id="14" name="Grouper 46"/>
              <p:cNvGrpSpPr/>
              <p:nvPr/>
            </p:nvGrpSpPr>
            <p:grpSpPr>
              <a:xfrm>
                <a:off x="6045810" y="5003986"/>
                <a:ext cx="253636" cy="194903"/>
                <a:chOff x="6045810" y="5003986"/>
                <a:chExt cx="253636" cy="194903"/>
              </a:xfrm>
            </p:grpSpPr>
            <p:cxnSp>
              <p:nvCxnSpPr>
                <p:cNvPr id="59" name="Connecteur droit 58"/>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5" name="Grouper 33"/>
              <p:cNvGrpSpPr/>
              <p:nvPr/>
            </p:nvGrpSpPr>
            <p:grpSpPr>
              <a:xfrm rot="10629107">
                <a:off x="6093181" y="5083758"/>
                <a:ext cx="253636" cy="194903"/>
                <a:chOff x="6198210" y="5156386"/>
                <a:chExt cx="253636" cy="194903"/>
              </a:xfrm>
            </p:grpSpPr>
            <p:cxnSp>
              <p:nvCxnSpPr>
                <p:cNvPr id="57" name="Connecteur droit 56"/>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6" name="Grouper 55"/>
            <p:cNvGrpSpPr/>
            <p:nvPr/>
          </p:nvGrpSpPr>
          <p:grpSpPr>
            <a:xfrm>
              <a:off x="6076983" y="5011551"/>
              <a:ext cx="241424" cy="255399"/>
              <a:chOff x="6076983" y="5011551"/>
              <a:chExt cx="241424" cy="255399"/>
            </a:xfrm>
          </p:grpSpPr>
          <p:sp>
            <p:nvSpPr>
              <p:cNvPr id="50" name="Rectangle 49"/>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1" name="Connecteur droit 50"/>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66" name="Cadre 65"/>
          <p:cNvSpPr/>
          <p:nvPr/>
        </p:nvSpPr>
        <p:spPr>
          <a:xfrm rot="2652516">
            <a:off x="4554343" y="3156032"/>
            <a:ext cx="324894" cy="709200"/>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7" name="Cadre 66"/>
          <p:cNvSpPr/>
          <p:nvPr/>
        </p:nvSpPr>
        <p:spPr>
          <a:xfrm rot="8588824">
            <a:off x="4173108" y="219784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8" name="Cadre 67"/>
          <p:cNvSpPr/>
          <p:nvPr/>
        </p:nvSpPr>
        <p:spPr>
          <a:xfrm rot="3131520">
            <a:off x="5180425" y="2145223"/>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9" name="Cadre 68"/>
          <p:cNvSpPr/>
          <p:nvPr/>
        </p:nvSpPr>
        <p:spPr>
          <a:xfrm rot="9079162">
            <a:off x="5468299" y="409386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70" name="Cadre 69"/>
          <p:cNvSpPr/>
          <p:nvPr/>
        </p:nvSpPr>
        <p:spPr>
          <a:xfrm rot="19628119">
            <a:off x="4320347" y="4120727"/>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nvGrpSpPr>
          <p:cNvPr id="17" name="Grouper 71"/>
          <p:cNvGrpSpPr/>
          <p:nvPr/>
        </p:nvGrpSpPr>
        <p:grpSpPr>
          <a:xfrm rot="1391878">
            <a:off x="5575452" y="4988325"/>
            <a:ext cx="301007" cy="274675"/>
            <a:chOff x="6045810" y="5003986"/>
            <a:chExt cx="301007" cy="274675"/>
          </a:xfrm>
        </p:grpSpPr>
        <p:grpSp>
          <p:nvGrpSpPr>
            <p:cNvPr id="18" name="Grouper 47"/>
            <p:cNvGrpSpPr/>
            <p:nvPr/>
          </p:nvGrpSpPr>
          <p:grpSpPr>
            <a:xfrm rot="20079234">
              <a:off x="6045810" y="5003986"/>
              <a:ext cx="301007" cy="274675"/>
              <a:chOff x="6045810" y="5003986"/>
              <a:chExt cx="301007" cy="274675"/>
            </a:xfrm>
          </p:grpSpPr>
          <p:grpSp>
            <p:nvGrpSpPr>
              <p:cNvPr id="19" name="Grouper 46"/>
              <p:cNvGrpSpPr/>
              <p:nvPr/>
            </p:nvGrpSpPr>
            <p:grpSpPr>
              <a:xfrm>
                <a:off x="6045810" y="5003986"/>
                <a:ext cx="253636" cy="194903"/>
                <a:chOff x="6045810" y="5003986"/>
                <a:chExt cx="253636" cy="194903"/>
              </a:xfrm>
            </p:grpSpPr>
            <p:cxnSp>
              <p:nvCxnSpPr>
                <p:cNvPr id="84" name="Connecteur droit 83"/>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0" name="Grouper 33"/>
              <p:cNvGrpSpPr/>
              <p:nvPr/>
            </p:nvGrpSpPr>
            <p:grpSpPr>
              <a:xfrm rot="10629107">
                <a:off x="6093181" y="5083758"/>
                <a:ext cx="253636" cy="194903"/>
                <a:chOff x="6198210" y="5156386"/>
                <a:chExt cx="253636" cy="194903"/>
              </a:xfrm>
            </p:grpSpPr>
            <p:cxnSp>
              <p:nvCxnSpPr>
                <p:cNvPr id="82" name="Connecteur droit 81"/>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1" name="Grouper 55"/>
            <p:cNvGrpSpPr/>
            <p:nvPr/>
          </p:nvGrpSpPr>
          <p:grpSpPr>
            <a:xfrm>
              <a:off x="6076983" y="5011551"/>
              <a:ext cx="241424" cy="255399"/>
              <a:chOff x="6076983" y="5011551"/>
              <a:chExt cx="241424" cy="255399"/>
            </a:xfrm>
          </p:grpSpPr>
          <p:sp>
            <p:nvSpPr>
              <p:cNvPr id="75" name="Rectangle 74"/>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6" name="Connecteur droit 75"/>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necteur droit 77"/>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117" name="Parenthèse ouvrante 116"/>
          <p:cNvSpPr/>
          <p:nvPr/>
        </p:nvSpPr>
        <p:spPr>
          <a:xfrm rot="21268915">
            <a:off x="5822803" y="1987853"/>
            <a:ext cx="744415" cy="2914021"/>
          </a:xfrm>
          <a:prstGeom prst="lef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18" name="Parenthèse fermante 117"/>
          <p:cNvSpPr/>
          <p:nvPr/>
        </p:nvSpPr>
        <p:spPr>
          <a:xfrm rot="21193527">
            <a:off x="3471329" y="2396067"/>
            <a:ext cx="482857" cy="3217334"/>
          </a:xfrm>
          <a:prstGeom prst="righ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Rectangle 79"/>
          <p:cNvSpPr/>
          <p:nvPr/>
        </p:nvSpPr>
        <p:spPr>
          <a:xfrm rot="21325894">
            <a:off x="4117083" y="5035766"/>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1" name="Rectangle 90"/>
          <p:cNvSpPr/>
          <p:nvPr/>
        </p:nvSpPr>
        <p:spPr>
          <a:xfrm rot="21325894">
            <a:off x="5275651" y="1658251"/>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2" name="Rectangle 91"/>
          <p:cNvSpPr/>
          <p:nvPr/>
        </p:nvSpPr>
        <p:spPr>
          <a:xfrm rot="21325894">
            <a:off x="5503733" y="4939233"/>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3" name="Rectangle 92"/>
          <p:cNvSpPr/>
          <p:nvPr/>
        </p:nvSpPr>
        <p:spPr>
          <a:xfrm rot="21325894">
            <a:off x="4072724" y="1714255"/>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96" name="Grouper 95"/>
          <p:cNvGrpSpPr/>
          <p:nvPr/>
        </p:nvGrpSpPr>
        <p:grpSpPr>
          <a:xfrm rot="20311542">
            <a:off x="4231879" y="1848269"/>
            <a:ext cx="133426" cy="201919"/>
            <a:chOff x="4636143" y="1855530"/>
            <a:chExt cx="133426" cy="201919"/>
          </a:xfrm>
        </p:grpSpPr>
        <p:sp>
          <p:nvSpPr>
            <p:cNvPr id="94" name="Rectangle 93"/>
            <p:cNvSpPr/>
            <p:nvPr/>
          </p:nvSpPr>
          <p:spPr>
            <a:xfrm>
              <a:off x="4678473" y="1855530"/>
              <a:ext cx="45719" cy="201919"/>
            </a:xfrm>
            <a:prstGeom prst="rect">
              <a:avLst/>
            </a:prstGeom>
            <a:gradFill>
              <a:gsLst>
                <a:gs pos="39000">
                  <a:srgbClr val="FF0000"/>
                </a:gs>
                <a:gs pos="75000">
                  <a:srgbClr val="FF6600"/>
                </a:gs>
                <a:gs pos="87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5" name="Moins 94"/>
            <p:cNvSpPr/>
            <p:nvPr/>
          </p:nvSpPr>
          <p:spPr>
            <a:xfrm>
              <a:off x="4636143" y="1884217"/>
              <a:ext cx="133426" cy="45719"/>
            </a:xfrm>
            <a:prstGeom prst="mathMinus">
              <a:avLst/>
            </a:prstGeom>
            <a:solidFill>
              <a:srgbClr val="FF0000"/>
            </a:solidFill>
            <a:ln>
              <a:gradFill flip="none" rotWithShape="1">
                <a:gsLst>
                  <a:gs pos="52000">
                    <a:srgbClr val="FF0000"/>
                  </a:gs>
                  <a:gs pos="100000">
                    <a:srgbClr val="FFFFFF"/>
                  </a:gs>
                </a:gsLst>
                <a:path path="rect">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97" name="Grouper 96"/>
          <p:cNvGrpSpPr/>
          <p:nvPr/>
        </p:nvGrpSpPr>
        <p:grpSpPr>
          <a:xfrm rot="1405909">
            <a:off x="5411902" y="1754570"/>
            <a:ext cx="133426" cy="201919"/>
            <a:chOff x="4636143" y="1855530"/>
            <a:chExt cx="133426" cy="201919"/>
          </a:xfrm>
        </p:grpSpPr>
        <p:sp>
          <p:nvSpPr>
            <p:cNvPr id="98" name="Rectangle 97"/>
            <p:cNvSpPr/>
            <p:nvPr/>
          </p:nvSpPr>
          <p:spPr>
            <a:xfrm>
              <a:off x="4678473" y="1855530"/>
              <a:ext cx="45719" cy="201919"/>
            </a:xfrm>
            <a:prstGeom prst="rect">
              <a:avLst/>
            </a:prstGeom>
            <a:gradFill>
              <a:gsLst>
                <a:gs pos="39000">
                  <a:srgbClr val="FF0000"/>
                </a:gs>
                <a:gs pos="75000">
                  <a:srgbClr val="FF6600"/>
                </a:gs>
                <a:gs pos="87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9" name="Moins 98"/>
            <p:cNvSpPr/>
            <p:nvPr/>
          </p:nvSpPr>
          <p:spPr>
            <a:xfrm>
              <a:off x="4636143" y="1884217"/>
              <a:ext cx="133426" cy="45719"/>
            </a:xfrm>
            <a:prstGeom prst="mathMinus">
              <a:avLst/>
            </a:prstGeom>
            <a:solidFill>
              <a:srgbClr val="FF0000"/>
            </a:solidFill>
            <a:ln>
              <a:gradFill flip="none" rotWithShape="1">
                <a:gsLst>
                  <a:gs pos="52000">
                    <a:srgbClr val="FF0000"/>
                  </a:gs>
                  <a:gs pos="100000">
                    <a:srgbClr val="FFFFFF"/>
                  </a:gs>
                </a:gsLst>
                <a:path path="rect">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04" name="Grouper 103"/>
          <p:cNvGrpSpPr/>
          <p:nvPr/>
        </p:nvGrpSpPr>
        <p:grpSpPr>
          <a:xfrm rot="2747226">
            <a:off x="4246788" y="1823839"/>
            <a:ext cx="167425" cy="92598"/>
            <a:chOff x="4524440" y="1511300"/>
            <a:chExt cx="198326" cy="92598"/>
          </a:xfrm>
        </p:grpSpPr>
        <p:sp>
          <p:nvSpPr>
            <p:cNvPr id="100" name="Ellipse 99"/>
            <p:cNvSpPr/>
            <p:nvPr/>
          </p:nvSpPr>
          <p:spPr>
            <a:xfrm>
              <a:off x="4568799" y="1511300"/>
              <a:ext cx="109674" cy="55033"/>
            </a:xfrm>
            <a:prstGeom prst="ellipse">
              <a:avLst/>
            </a:prstGeom>
            <a:solidFill>
              <a:schemeClr val="tx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1" name="Ellipse 100"/>
            <p:cNvSpPr/>
            <p:nvPr/>
          </p:nvSpPr>
          <p:spPr>
            <a:xfrm>
              <a:off x="4597374" y="1520814"/>
              <a:ext cx="57176" cy="45719"/>
            </a:xfrm>
            <a:prstGeom prst="ellips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2" name="Bande diagonale 101"/>
            <p:cNvSpPr/>
            <p:nvPr/>
          </p:nvSpPr>
          <p:spPr>
            <a:xfrm rot="10800000">
              <a:off x="4524440" y="1529167"/>
              <a:ext cx="45927" cy="747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03" name="Bande diagonale 102"/>
            <p:cNvSpPr/>
            <p:nvPr/>
          </p:nvSpPr>
          <p:spPr>
            <a:xfrm rot="10800000" flipH="1">
              <a:off x="4673508" y="1545067"/>
              <a:ext cx="49258" cy="588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grpSp>
        <p:nvGrpSpPr>
          <p:cNvPr id="105" name="Grouper 104"/>
          <p:cNvGrpSpPr/>
          <p:nvPr/>
        </p:nvGrpSpPr>
        <p:grpSpPr>
          <a:xfrm rot="18255774">
            <a:off x="5341450" y="1747502"/>
            <a:ext cx="167425" cy="92598"/>
            <a:chOff x="4524440" y="1511300"/>
            <a:chExt cx="198326" cy="92598"/>
          </a:xfrm>
        </p:grpSpPr>
        <p:sp>
          <p:nvSpPr>
            <p:cNvPr id="106" name="Ellipse 105"/>
            <p:cNvSpPr/>
            <p:nvPr/>
          </p:nvSpPr>
          <p:spPr>
            <a:xfrm>
              <a:off x="4568799" y="1511300"/>
              <a:ext cx="109674" cy="55033"/>
            </a:xfrm>
            <a:prstGeom prst="ellipse">
              <a:avLst/>
            </a:prstGeom>
            <a:solidFill>
              <a:schemeClr val="tx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7" name="Ellipse 106"/>
            <p:cNvSpPr/>
            <p:nvPr/>
          </p:nvSpPr>
          <p:spPr>
            <a:xfrm>
              <a:off x="4597374" y="1520814"/>
              <a:ext cx="57176" cy="45719"/>
            </a:xfrm>
            <a:prstGeom prst="ellips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8" name="Bande diagonale 107"/>
            <p:cNvSpPr/>
            <p:nvPr/>
          </p:nvSpPr>
          <p:spPr>
            <a:xfrm rot="10800000">
              <a:off x="4524440" y="1529167"/>
              <a:ext cx="45927" cy="747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09" name="Bande diagonale 108"/>
            <p:cNvSpPr/>
            <p:nvPr/>
          </p:nvSpPr>
          <p:spPr>
            <a:xfrm rot="10800000" flipH="1">
              <a:off x="4673508" y="1545067"/>
              <a:ext cx="49258" cy="588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grpSp>
        <p:nvGrpSpPr>
          <p:cNvPr id="110" name="Grouper 109"/>
          <p:cNvGrpSpPr/>
          <p:nvPr/>
        </p:nvGrpSpPr>
        <p:grpSpPr>
          <a:xfrm rot="12847797">
            <a:off x="4277450" y="5101255"/>
            <a:ext cx="133426" cy="201919"/>
            <a:chOff x="4636143" y="1855530"/>
            <a:chExt cx="133426" cy="201919"/>
          </a:xfrm>
        </p:grpSpPr>
        <p:sp>
          <p:nvSpPr>
            <p:cNvPr id="112" name="Rectangle 111"/>
            <p:cNvSpPr/>
            <p:nvPr/>
          </p:nvSpPr>
          <p:spPr>
            <a:xfrm>
              <a:off x="4678473" y="1855530"/>
              <a:ext cx="45719" cy="201919"/>
            </a:xfrm>
            <a:prstGeom prst="rect">
              <a:avLst/>
            </a:prstGeom>
            <a:gradFill>
              <a:gsLst>
                <a:gs pos="39000">
                  <a:srgbClr val="FF0000"/>
                </a:gs>
                <a:gs pos="75000">
                  <a:srgbClr val="FF6600"/>
                </a:gs>
                <a:gs pos="87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3" name="Moins 112"/>
            <p:cNvSpPr/>
            <p:nvPr/>
          </p:nvSpPr>
          <p:spPr>
            <a:xfrm>
              <a:off x="4636143" y="1884217"/>
              <a:ext cx="133426" cy="45719"/>
            </a:xfrm>
            <a:prstGeom prst="mathMinus">
              <a:avLst/>
            </a:prstGeom>
            <a:solidFill>
              <a:srgbClr val="FF0000"/>
            </a:solidFill>
            <a:ln>
              <a:gradFill flip="none" rotWithShape="1">
                <a:gsLst>
                  <a:gs pos="52000">
                    <a:srgbClr val="FF0000"/>
                  </a:gs>
                  <a:gs pos="100000">
                    <a:srgbClr val="FFFFFF"/>
                  </a:gs>
                </a:gsLst>
                <a:path path="rect">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14" name="Grouper 113"/>
          <p:cNvGrpSpPr/>
          <p:nvPr/>
        </p:nvGrpSpPr>
        <p:grpSpPr>
          <a:xfrm rot="17843952">
            <a:off x="4167332" y="5161269"/>
            <a:ext cx="167425" cy="92598"/>
            <a:chOff x="4524440" y="1511300"/>
            <a:chExt cx="198326" cy="92598"/>
          </a:xfrm>
        </p:grpSpPr>
        <p:sp>
          <p:nvSpPr>
            <p:cNvPr id="115" name="Ellipse 114"/>
            <p:cNvSpPr/>
            <p:nvPr/>
          </p:nvSpPr>
          <p:spPr>
            <a:xfrm>
              <a:off x="4568799" y="1511300"/>
              <a:ext cx="109674" cy="55033"/>
            </a:xfrm>
            <a:prstGeom prst="ellipse">
              <a:avLst/>
            </a:prstGeom>
            <a:solidFill>
              <a:schemeClr val="tx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6" name="Ellipse 115"/>
            <p:cNvSpPr/>
            <p:nvPr/>
          </p:nvSpPr>
          <p:spPr>
            <a:xfrm>
              <a:off x="4597374" y="1520814"/>
              <a:ext cx="57176" cy="45719"/>
            </a:xfrm>
            <a:prstGeom prst="ellips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9" name="Bande diagonale 118"/>
            <p:cNvSpPr/>
            <p:nvPr/>
          </p:nvSpPr>
          <p:spPr>
            <a:xfrm rot="10800000">
              <a:off x="4524440" y="1529167"/>
              <a:ext cx="45927" cy="747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20" name="Bande diagonale 119"/>
            <p:cNvSpPr/>
            <p:nvPr/>
          </p:nvSpPr>
          <p:spPr>
            <a:xfrm rot="10800000" flipH="1">
              <a:off x="4673508" y="1545067"/>
              <a:ext cx="49258" cy="588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grpSp>
        <p:nvGrpSpPr>
          <p:cNvPr id="121" name="Grouper 120"/>
          <p:cNvGrpSpPr/>
          <p:nvPr/>
        </p:nvGrpSpPr>
        <p:grpSpPr>
          <a:xfrm rot="9066510">
            <a:off x="5674599" y="5004597"/>
            <a:ext cx="133426" cy="201919"/>
            <a:chOff x="4636143" y="1855530"/>
            <a:chExt cx="133426" cy="201919"/>
          </a:xfrm>
        </p:grpSpPr>
        <p:sp>
          <p:nvSpPr>
            <p:cNvPr id="122" name="Rectangle 121"/>
            <p:cNvSpPr/>
            <p:nvPr/>
          </p:nvSpPr>
          <p:spPr>
            <a:xfrm>
              <a:off x="4678473" y="1855530"/>
              <a:ext cx="45719" cy="201919"/>
            </a:xfrm>
            <a:prstGeom prst="rect">
              <a:avLst/>
            </a:prstGeom>
            <a:gradFill>
              <a:gsLst>
                <a:gs pos="39000">
                  <a:srgbClr val="FF0000"/>
                </a:gs>
                <a:gs pos="75000">
                  <a:srgbClr val="FF6600"/>
                </a:gs>
                <a:gs pos="87000">
                  <a:srgbClr val="FF66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3" name="Moins 122"/>
            <p:cNvSpPr/>
            <p:nvPr/>
          </p:nvSpPr>
          <p:spPr>
            <a:xfrm>
              <a:off x="4636143" y="1884217"/>
              <a:ext cx="133426" cy="45719"/>
            </a:xfrm>
            <a:prstGeom prst="mathMinus">
              <a:avLst/>
            </a:prstGeom>
            <a:solidFill>
              <a:srgbClr val="FF0000"/>
            </a:solidFill>
            <a:ln>
              <a:gradFill flip="none" rotWithShape="1">
                <a:gsLst>
                  <a:gs pos="52000">
                    <a:srgbClr val="FF0000"/>
                  </a:gs>
                  <a:gs pos="100000">
                    <a:srgbClr val="FFFFFF"/>
                  </a:gs>
                </a:gsLst>
                <a:path path="rect">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24" name="Grouper 123"/>
          <p:cNvGrpSpPr/>
          <p:nvPr/>
        </p:nvGrpSpPr>
        <p:grpSpPr>
          <a:xfrm rot="14062665">
            <a:off x="5615281" y="5134461"/>
            <a:ext cx="167425" cy="92598"/>
            <a:chOff x="4524440" y="1511300"/>
            <a:chExt cx="198326" cy="92598"/>
          </a:xfrm>
        </p:grpSpPr>
        <p:sp>
          <p:nvSpPr>
            <p:cNvPr id="125" name="Ellipse 124"/>
            <p:cNvSpPr/>
            <p:nvPr/>
          </p:nvSpPr>
          <p:spPr>
            <a:xfrm>
              <a:off x="4568799" y="1511300"/>
              <a:ext cx="109674" cy="55033"/>
            </a:xfrm>
            <a:prstGeom prst="ellipse">
              <a:avLst/>
            </a:prstGeom>
            <a:solidFill>
              <a:schemeClr val="tx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6" name="Ellipse 125"/>
            <p:cNvSpPr/>
            <p:nvPr/>
          </p:nvSpPr>
          <p:spPr>
            <a:xfrm>
              <a:off x="4597374" y="1520814"/>
              <a:ext cx="57176" cy="45719"/>
            </a:xfrm>
            <a:prstGeom prst="ellips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7" name="Bande diagonale 126"/>
            <p:cNvSpPr/>
            <p:nvPr/>
          </p:nvSpPr>
          <p:spPr>
            <a:xfrm rot="10800000">
              <a:off x="4524440" y="1529167"/>
              <a:ext cx="45927" cy="747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28" name="Bande diagonale 127"/>
            <p:cNvSpPr/>
            <p:nvPr/>
          </p:nvSpPr>
          <p:spPr>
            <a:xfrm rot="10800000" flipH="1">
              <a:off x="4673508" y="1545067"/>
              <a:ext cx="49258" cy="58831"/>
            </a:xfrm>
            <a:prstGeom prst="diagStripe">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pic>
        <p:nvPicPr>
          <p:cNvPr id="133" name="Image 132" descr="P2090039b.psd"/>
          <p:cNvPicPr>
            <a:picLocks noChangeAspect="1"/>
          </p:cNvPicPr>
          <p:nvPr/>
        </p:nvPicPr>
        <p:blipFill>
          <a:blip r:embed="rId3"/>
          <a:stretch>
            <a:fillRect/>
          </a:stretch>
        </p:blipFill>
        <p:spPr>
          <a:xfrm rot="2356422">
            <a:off x="4276728" y="1894227"/>
            <a:ext cx="1828686" cy="1369483"/>
          </a:xfrm>
          <a:prstGeom prst="rect">
            <a:avLst/>
          </a:prstGeom>
        </p:spPr>
      </p:pic>
      <p:pic>
        <p:nvPicPr>
          <p:cNvPr id="134" name="Image 133" descr="generateur_d-eau_potable_4x2__6_roues_2000_litres-dessin_rouge_pompiers-zoom.psd"/>
          <p:cNvPicPr>
            <a:picLocks noChangeAspect="1"/>
          </p:cNvPicPr>
          <p:nvPr/>
        </p:nvPicPr>
        <p:blipFill>
          <a:blip r:embed="rId4"/>
          <a:stretch>
            <a:fillRect/>
          </a:stretch>
        </p:blipFill>
        <p:spPr>
          <a:xfrm rot="18906356" flipV="1">
            <a:off x="4384939" y="3383073"/>
            <a:ext cx="719846" cy="237041"/>
          </a:xfrm>
          <a:prstGeom prst="rect">
            <a:avLst/>
          </a:prstGeom>
        </p:spPr>
      </p:pic>
      <p:pic>
        <p:nvPicPr>
          <p:cNvPr id="135" name="Image 134" descr="generateur_d-eau_potable_4x2__6_roues_2000_litres-dessin_rouge_pompiers-zoom.psd"/>
          <p:cNvPicPr>
            <a:picLocks noChangeAspect="1"/>
          </p:cNvPicPr>
          <p:nvPr/>
        </p:nvPicPr>
        <p:blipFill>
          <a:blip r:embed="rId4"/>
          <a:stretch>
            <a:fillRect/>
          </a:stretch>
        </p:blipFill>
        <p:spPr>
          <a:xfrm rot="14471752" flipV="1">
            <a:off x="5255280" y="4325801"/>
            <a:ext cx="719846" cy="237041"/>
          </a:xfrm>
          <a:prstGeom prst="rect">
            <a:avLst/>
          </a:prstGeom>
        </p:spPr>
      </p:pic>
      <p:pic>
        <p:nvPicPr>
          <p:cNvPr id="136" name="Image 135" descr="generateur_d-eau_potable_4x2__6_roues_2000_litres-dessin_rouge_pompiers-zoom.psd"/>
          <p:cNvPicPr>
            <a:picLocks noChangeAspect="1"/>
          </p:cNvPicPr>
          <p:nvPr/>
        </p:nvPicPr>
        <p:blipFill>
          <a:blip r:embed="rId4"/>
          <a:stretch>
            <a:fillRect/>
          </a:stretch>
        </p:blipFill>
        <p:spPr>
          <a:xfrm rot="13995451" flipV="1">
            <a:off x="3959619" y="2427063"/>
            <a:ext cx="719846" cy="237041"/>
          </a:xfrm>
          <a:prstGeom prst="rect">
            <a:avLst/>
          </a:prstGeom>
        </p:spPr>
      </p:pic>
      <p:pic>
        <p:nvPicPr>
          <p:cNvPr id="137" name="Image 136" descr="generateur_d-eau_potable_4x2__6_roues_2000_litres-dessin_rouge_pompiers-zoom.psd"/>
          <p:cNvPicPr>
            <a:picLocks noChangeAspect="1"/>
          </p:cNvPicPr>
          <p:nvPr/>
        </p:nvPicPr>
        <p:blipFill>
          <a:blip r:embed="rId4"/>
          <a:stretch>
            <a:fillRect/>
          </a:stretch>
        </p:blipFill>
        <p:spPr>
          <a:xfrm rot="14200335" flipV="1">
            <a:off x="4130750" y="4347935"/>
            <a:ext cx="719846" cy="237041"/>
          </a:xfrm>
          <a:prstGeom prst="rect">
            <a:avLst/>
          </a:prstGeom>
        </p:spPr>
      </p:pic>
      <p:sp>
        <p:nvSpPr>
          <p:cNvPr id="138" name="Rectangle 137"/>
          <p:cNvSpPr>
            <a:spLocks noChangeAspect="1"/>
          </p:cNvSpPr>
          <p:nvPr/>
        </p:nvSpPr>
        <p:spPr>
          <a:xfrm>
            <a:off x="135086" y="-1"/>
            <a:ext cx="3581781" cy="6705601"/>
          </a:xfrm>
          <a:prstGeom prst="rect">
            <a:avLst/>
          </a:prstGeom>
          <a:solidFill>
            <a:schemeClr val="bg1">
              <a:alpha val="67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600" dirty="0" smtClean="0">
                <a:solidFill>
                  <a:srgbClr val="000000"/>
                </a:solidFill>
              </a:rPr>
              <a:t>Au sommet de chacune des 4 tours de son et d’éclairage sont postés 4 poursuites et poursuiteurs afin de répondre à tous les besoins instantanés. Ils sont l’équivalent des pompiers en capacité d’intervention, de mobilité, prêts à saisir tout nouveau foyer de jeu.!</a:t>
            </a:r>
          </a:p>
          <a:p>
            <a:r>
              <a:rPr lang="fr-FR" sz="1600" dirty="0" smtClean="0">
                <a:solidFill>
                  <a:srgbClr val="000000"/>
                </a:solidFill>
              </a:rPr>
              <a:t>Chaque tour de lumière encadrant ce « camps  d’entrainement du corps des pompiers », ce lieu de la mise en jeu, éclaire les façades pour les noyer de couleur, et les espaces de jeux en fonction des actions. Pour focaliser au plus sur chaque situation si besoin, les véhicules ont chacun leur propre lumière embarquée, des </a:t>
            </a:r>
            <a:r>
              <a:rPr lang="fr-FR" sz="1600" dirty="0" err="1" smtClean="0">
                <a:solidFill>
                  <a:srgbClr val="000000"/>
                </a:solidFill>
              </a:rPr>
              <a:t>moving</a:t>
            </a:r>
            <a:r>
              <a:rPr lang="fr-FR" sz="1600" dirty="0" smtClean="0">
                <a:solidFill>
                  <a:srgbClr val="000000"/>
                </a:solidFill>
              </a:rPr>
              <a:t> light à LED piloté par </a:t>
            </a:r>
            <a:r>
              <a:rPr lang="fr-FR" sz="1600" dirty="0" err="1" smtClean="0">
                <a:solidFill>
                  <a:srgbClr val="000000"/>
                </a:solidFill>
              </a:rPr>
              <a:t>wireless</a:t>
            </a:r>
            <a:r>
              <a:rPr lang="fr-FR" sz="1600" dirty="0" smtClean="0">
                <a:solidFill>
                  <a:srgbClr val="000000"/>
                </a:solidFill>
              </a:rPr>
              <a:t>.</a:t>
            </a:r>
            <a:r>
              <a:rPr lang="fr-FR" sz="1600" dirty="0" smtClean="0">
                <a:solidFill>
                  <a:srgbClr val="000000"/>
                </a:solidFill>
              </a:rPr>
              <a:t> Une </a:t>
            </a:r>
            <a:r>
              <a:rPr lang="fr-FR" sz="1600" dirty="0" smtClean="0">
                <a:solidFill>
                  <a:srgbClr val="000000"/>
                </a:solidFill>
              </a:rPr>
              <a:t>autre façon de faire des gros plans.</a:t>
            </a:r>
          </a:p>
          <a:p>
            <a:r>
              <a:rPr lang="fr-FR" sz="1600" dirty="0" smtClean="0">
                <a:solidFill>
                  <a:srgbClr val="000000"/>
                </a:solidFill>
              </a:rPr>
              <a:t>Suivant l’écriture de l’histoire il pourrait y avoir des sources hissées au sommet d’une ou plusieurs échelles(sous réserve des contraintes techniques) . </a:t>
            </a:r>
            <a:r>
              <a:rPr lang="fr-FR" sz="1600" b="1" dirty="0" smtClean="0">
                <a:solidFill>
                  <a:srgbClr val="000000"/>
                </a:solidFill>
              </a:rPr>
              <a:t>L’ensemble des illuminations publiques et privées du périmètre et ses abords immédiats  auront été préalablement éteints.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 name="Grouper 18"/>
          <p:cNvGrpSpPr/>
          <p:nvPr/>
        </p:nvGrpSpPr>
        <p:grpSpPr>
          <a:xfrm rot="2418095">
            <a:off x="5337171" y="1695690"/>
            <a:ext cx="301007" cy="274675"/>
            <a:chOff x="6045810" y="5003986"/>
            <a:chExt cx="301007" cy="274675"/>
          </a:xfrm>
        </p:grpSpPr>
        <p:grpSp>
          <p:nvGrpSpPr>
            <p:cNvPr id="3" name="Grouper 47"/>
            <p:cNvGrpSpPr/>
            <p:nvPr/>
          </p:nvGrpSpPr>
          <p:grpSpPr>
            <a:xfrm rot="20079234">
              <a:off x="6045810" y="5003986"/>
              <a:ext cx="301007" cy="274675"/>
              <a:chOff x="6045810" y="5003986"/>
              <a:chExt cx="301007" cy="274675"/>
            </a:xfrm>
          </p:grpSpPr>
          <p:grpSp>
            <p:nvGrpSpPr>
              <p:cNvPr id="4" name="Grouper 46"/>
              <p:cNvGrpSpPr/>
              <p:nvPr/>
            </p:nvGrpSpPr>
            <p:grpSpPr>
              <a:xfrm>
                <a:off x="6045810" y="5003986"/>
                <a:ext cx="253636" cy="194903"/>
                <a:chOff x="6045810" y="5003986"/>
                <a:chExt cx="253636" cy="194903"/>
              </a:xfrm>
            </p:grpSpPr>
            <p:cxnSp>
              <p:nvCxnSpPr>
                <p:cNvPr id="31" name="Connecteur droit 30"/>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cteur droit 2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 name="Grouper 33"/>
              <p:cNvGrpSpPr/>
              <p:nvPr/>
            </p:nvGrpSpPr>
            <p:grpSpPr>
              <a:xfrm rot="10629107">
                <a:off x="6093181" y="5083758"/>
                <a:ext cx="253636" cy="194903"/>
                <a:chOff x="6198210" y="5156386"/>
                <a:chExt cx="253636" cy="194903"/>
              </a:xfrm>
            </p:grpSpPr>
            <p:cxnSp>
              <p:nvCxnSpPr>
                <p:cNvPr id="29" name="Connecteur droit 28"/>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6" name="Grouper 55"/>
            <p:cNvGrpSpPr/>
            <p:nvPr/>
          </p:nvGrpSpPr>
          <p:grpSpPr>
            <a:xfrm>
              <a:off x="6076983" y="5011551"/>
              <a:ext cx="241424" cy="255399"/>
              <a:chOff x="6076983" y="5011551"/>
              <a:chExt cx="241424" cy="255399"/>
            </a:xfrm>
          </p:grpSpPr>
          <p:sp>
            <p:nvSpPr>
              <p:cNvPr id="22" name="Rectangle 20"/>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7" name="Grouper 32"/>
          <p:cNvGrpSpPr/>
          <p:nvPr/>
        </p:nvGrpSpPr>
        <p:grpSpPr>
          <a:xfrm rot="2095092">
            <a:off x="4171339" y="5087524"/>
            <a:ext cx="301007" cy="274675"/>
            <a:chOff x="6045810" y="5003986"/>
            <a:chExt cx="301007" cy="274675"/>
          </a:xfrm>
        </p:grpSpPr>
        <p:grpSp>
          <p:nvGrpSpPr>
            <p:cNvPr id="8" name="Grouper 47"/>
            <p:cNvGrpSpPr/>
            <p:nvPr/>
          </p:nvGrpSpPr>
          <p:grpSpPr>
            <a:xfrm rot="20079234">
              <a:off x="6045810" y="5003986"/>
              <a:ext cx="301007" cy="274675"/>
              <a:chOff x="6045810" y="5003986"/>
              <a:chExt cx="301007" cy="274675"/>
            </a:xfrm>
          </p:grpSpPr>
          <p:grpSp>
            <p:nvGrpSpPr>
              <p:cNvPr id="9" name="Grouper 46"/>
              <p:cNvGrpSpPr/>
              <p:nvPr/>
            </p:nvGrpSpPr>
            <p:grpSpPr>
              <a:xfrm>
                <a:off x="6045810" y="5003986"/>
                <a:ext cx="253636" cy="194903"/>
                <a:chOff x="6045810" y="5003986"/>
                <a:chExt cx="253636" cy="194903"/>
              </a:xfrm>
            </p:grpSpPr>
            <p:cxnSp>
              <p:nvCxnSpPr>
                <p:cNvPr id="45" name="Connecteur droit 44"/>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0" name="Grouper 33"/>
              <p:cNvGrpSpPr/>
              <p:nvPr/>
            </p:nvGrpSpPr>
            <p:grpSpPr>
              <a:xfrm rot="10629107">
                <a:off x="6093181" y="5083758"/>
                <a:ext cx="253636" cy="194903"/>
                <a:chOff x="6198210" y="5156386"/>
                <a:chExt cx="253636" cy="194903"/>
              </a:xfrm>
            </p:grpSpPr>
            <p:cxnSp>
              <p:nvCxnSpPr>
                <p:cNvPr id="43" name="Connecteur droit 42"/>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1" name="Grouper 55"/>
            <p:cNvGrpSpPr/>
            <p:nvPr/>
          </p:nvGrpSpPr>
          <p:grpSpPr>
            <a:xfrm>
              <a:off x="6076983" y="5011551"/>
              <a:ext cx="241424" cy="255399"/>
              <a:chOff x="6076983" y="5011551"/>
              <a:chExt cx="241424" cy="255399"/>
            </a:xfrm>
          </p:grpSpPr>
          <p:sp>
            <p:nvSpPr>
              <p:cNvPr id="36" name="Rectangle 35"/>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7" name="Connecteur droit 36"/>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2" name="Grouper 46"/>
          <p:cNvGrpSpPr/>
          <p:nvPr/>
        </p:nvGrpSpPr>
        <p:grpSpPr>
          <a:xfrm rot="2069375">
            <a:off x="4141509" y="1752747"/>
            <a:ext cx="301007" cy="274675"/>
            <a:chOff x="6045810" y="5003986"/>
            <a:chExt cx="301007" cy="274675"/>
          </a:xfrm>
        </p:grpSpPr>
        <p:grpSp>
          <p:nvGrpSpPr>
            <p:cNvPr id="13" name="Grouper 47"/>
            <p:cNvGrpSpPr/>
            <p:nvPr/>
          </p:nvGrpSpPr>
          <p:grpSpPr>
            <a:xfrm rot="20079234">
              <a:off x="6045810" y="5003986"/>
              <a:ext cx="301007" cy="274675"/>
              <a:chOff x="6045810" y="5003986"/>
              <a:chExt cx="301007" cy="274675"/>
            </a:xfrm>
          </p:grpSpPr>
          <p:grpSp>
            <p:nvGrpSpPr>
              <p:cNvPr id="14" name="Grouper 46"/>
              <p:cNvGrpSpPr/>
              <p:nvPr/>
            </p:nvGrpSpPr>
            <p:grpSpPr>
              <a:xfrm>
                <a:off x="6045810" y="5003986"/>
                <a:ext cx="253636" cy="194903"/>
                <a:chOff x="6045810" y="5003986"/>
                <a:chExt cx="253636" cy="194903"/>
              </a:xfrm>
            </p:grpSpPr>
            <p:cxnSp>
              <p:nvCxnSpPr>
                <p:cNvPr id="59" name="Connecteur droit 58"/>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5" name="Grouper 33"/>
              <p:cNvGrpSpPr/>
              <p:nvPr/>
            </p:nvGrpSpPr>
            <p:grpSpPr>
              <a:xfrm rot="10629107">
                <a:off x="6093181" y="5083758"/>
                <a:ext cx="253636" cy="194903"/>
                <a:chOff x="6198210" y="5156386"/>
                <a:chExt cx="253636" cy="194903"/>
              </a:xfrm>
            </p:grpSpPr>
            <p:cxnSp>
              <p:nvCxnSpPr>
                <p:cNvPr id="57" name="Connecteur droit 56"/>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16" name="Grouper 55"/>
            <p:cNvGrpSpPr/>
            <p:nvPr/>
          </p:nvGrpSpPr>
          <p:grpSpPr>
            <a:xfrm>
              <a:off x="6076983" y="5011551"/>
              <a:ext cx="241424" cy="255399"/>
              <a:chOff x="6076983" y="5011551"/>
              <a:chExt cx="241424" cy="255399"/>
            </a:xfrm>
          </p:grpSpPr>
          <p:sp>
            <p:nvSpPr>
              <p:cNvPr id="50" name="Rectangle 49"/>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1" name="Connecteur droit 50"/>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66" name="Cadre 65"/>
          <p:cNvSpPr/>
          <p:nvPr/>
        </p:nvSpPr>
        <p:spPr>
          <a:xfrm rot="2652516">
            <a:off x="4554343" y="3156032"/>
            <a:ext cx="324894" cy="709200"/>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7" name="Cadre 66"/>
          <p:cNvSpPr/>
          <p:nvPr/>
        </p:nvSpPr>
        <p:spPr>
          <a:xfrm rot="8588824">
            <a:off x="4173108" y="219784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8" name="Cadre 67"/>
          <p:cNvSpPr/>
          <p:nvPr/>
        </p:nvSpPr>
        <p:spPr>
          <a:xfrm rot="3131520">
            <a:off x="5180425" y="2145223"/>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9" name="Cadre 68"/>
          <p:cNvSpPr/>
          <p:nvPr/>
        </p:nvSpPr>
        <p:spPr>
          <a:xfrm rot="9079162">
            <a:off x="5468299" y="409386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70" name="Cadre 69"/>
          <p:cNvSpPr/>
          <p:nvPr/>
        </p:nvSpPr>
        <p:spPr>
          <a:xfrm rot="19628119">
            <a:off x="4320347" y="4120727"/>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nvGrpSpPr>
          <p:cNvPr id="17" name="Grouper 71"/>
          <p:cNvGrpSpPr/>
          <p:nvPr/>
        </p:nvGrpSpPr>
        <p:grpSpPr>
          <a:xfrm rot="1391878">
            <a:off x="5575452" y="4988325"/>
            <a:ext cx="301007" cy="274675"/>
            <a:chOff x="6045810" y="5003986"/>
            <a:chExt cx="301007" cy="274675"/>
          </a:xfrm>
        </p:grpSpPr>
        <p:grpSp>
          <p:nvGrpSpPr>
            <p:cNvPr id="18" name="Grouper 47"/>
            <p:cNvGrpSpPr/>
            <p:nvPr/>
          </p:nvGrpSpPr>
          <p:grpSpPr>
            <a:xfrm rot="20079234">
              <a:off x="6045810" y="5003986"/>
              <a:ext cx="301007" cy="274675"/>
              <a:chOff x="6045810" y="5003986"/>
              <a:chExt cx="301007" cy="274675"/>
            </a:xfrm>
          </p:grpSpPr>
          <p:grpSp>
            <p:nvGrpSpPr>
              <p:cNvPr id="19" name="Grouper 46"/>
              <p:cNvGrpSpPr/>
              <p:nvPr/>
            </p:nvGrpSpPr>
            <p:grpSpPr>
              <a:xfrm>
                <a:off x="6045810" y="5003986"/>
                <a:ext cx="253636" cy="194903"/>
                <a:chOff x="6045810" y="5003986"/>
                <a:chExt cx="253636" cy="194903"/>
              </a:xfrm>
            </p:grpSpPr>
            <p:cxnSp>
              <p:nvCxnSpPr>
                <p:cNvPr id="84" name="Connecteur droit 83"/>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0" name="Grouper 33"/>
              <p:cNvGrpSpPr/>
              <p:nvPr/>
            </p:nvGrpSpPr>
            <p:grpSpPr>
              <a:xfrm rot="10629107">
                <a:off x="6093181" y="5083758"/>
                <a:ext cx="253636" cy="194903"/>
                <a:chOff x="6198210" y="5156386"/>
                <a:chExt cx="253636" cy="194903"/>
              </a:xfrm>
            </p:grpSpPr>
            <p:cxnSp>
              <p:nvCxnSpPr>
                <p:cNvPr id="82" name="Connecteur droit 81"/>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1" name="Grouper 55"/>
            <p:cNvGrpSpPr/>
            <p:nvPr/>
          </p:nvGrpSpPr>
          <p:grpSpPr>
            <a:xfrm>
              <a:off x="6076983" y="5011551"/>
              <a:ext cx="241424" cy="255399"/>
              <a:chOff x="6076983" y="5011551"/>
              <a:chExt cx="241424" cy="255399"/>
            </a:xfrm>
          </p:grpSpPr>
          <p:sp>
            <p:nvSpPr>
              <p:cNvPr id="75" name="Rectangle 74"/>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6" name="Connecteur droit 75"/>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necteur droit 77"/>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117" name="Parenthèse ouvrante 116"/>
          <p:cNvSpPr/>
          <p:nvPr/>
        </p:nvSpPr>
        <p:spPr>
          <a:xfrm rot="21268915">
            <a:off x="5822803" y="1987853"/>
            <a:ext cx="744415" cy="2914021"/>
          </a:xfrm>
          <a:prstGeom prst="lef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18" name="Parenthèse fermante 117"/>
          <p:cNvSpPr/>
          <p:nvPr/>
        </p:nvSpPr>
        <p:spPr>
          <a:xfrm rot="21193527">
            <a:off x="3471329" y="2396067"/>
            <a:ext cx="482857" cy="3217334"/>
          </a:xfrm>
          <a:prstGeom prst="righ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80" name="Rectangle 79"/>
          <p:cNvSpPr/>
          <p:nvPr/>
        </p:nvSpPr>
        <p:spPr>
          <a:xfrm rot="21325894">
            <a:off x="4117083" y="5035766"/>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1" name="Rectangle 90"/>
          <p:cNvSpPr/>
          <p:nvPr/>
        </p:nvSpPr>
        <p:spPr>
          <a:xfrm rot="21325894">
            <a:off x="5275651" y="1658251"/>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2" name="Rectangle 91"/>
          <p:cNvSpPr/>
          <p:nvPr/>
        </p:nvSpPr>
        <p:spPr>
          <a:xfrm rot="21325894">
            <a:off x="5503733" y="4939233"/>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3" name="Rectangle 92"/>
          <p:cNvSpPr/>
          <p:nvPr/>
        </p:nvSpPr>
        <p:spPr>
          <a:xfrm rot="21325894">
            <a:off x="4072724" y="1714255"/>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2" name="Image 71" descr="generateur_d-eau_potable_4x2__6_roues_2000_litres-dessin_rouge_pompiers-zoom.psd"/>
          <p:cNvPicPr>
            <a:picLocks noChangeAspect="1"/>
          </p:cNvPicPr>
          <p:nvPr/>
        </p:nvPicPr>
        <p:blipFill>
          <a:blip r:embed="rId3"/>
          <a:stretch>
            <a:fillRect/>
          </a:stretch>
        </p:blipFill>
        <p:spPr>
          <a:xfrm rot="18906356" flipV="1">
            <a:off x="4384939" y="3383073"/>
            <a:ext cx="719846" cy="237041"/>
          </a:xfrm>
          <a:prstGeom prst="rect">
            <a:avLst/>
          </a:prstGeom>
        </p:spPr>
      </p:pic>
      <p:pic>
        <p:nvPicPr>
          <p:cNvPr id="73" name="Image 72" descr="generateur_d-eau_potable_4x2__6_roues_2000_litres-dessin_rouge_pompiers-zoom.psd"/>
          <p:cNvPicPr>
            <a:picLocks noChangeAspect="1"/>
          </p:cNvPicPr>
          <p:nvPr/>
        </p:nvPicPr>
        <p:blipFill>
          <a:blip r:embed="rId3"/>
          <a:stretch>
            <a:fillRect/>
          </a:stretch>
        </p:blipFill>
        <p:spPr>
          <a:xfrm rot="14471752" flipV="1">
            <a:off x="5255280" y="4325801"/>
            <a:ext cx="719846" cy="237041"/>
          </a:xfrm>
          <a:prstGeom prst="rect">
            <a:avLst/>
          </a:prstGeom>
        </p:spPr>
      </p:pic>
      <p:pic>
        <p:nvPicPr>
          <p:cNvPr id="74" name="Image 73" descr="generateur_d-eau_potable_4x2__6_roues_2000_litres-dessin_rouge_pompiers-zoom.psd"/>
          <p:cNvPicPr>
            <a:picLocks noChangeAspect="1"/>
          </p:cNvPicPr>
          <p:nvPr/>
        </p:nvPicPr>
        <p:blipFill>
          <a:blip r:embed="rId3"/>
          <a:stretch>
            <a:fillRect/>
          </a:stretch>
        </p:blipFill>
        <p:spPr>
          <a:xfrm rot="13995451" flipV="1">
            <a:off x="3959619" y="2427063"/>
            <a:ext cx="719846" cy="237041"/>
          </a:xfrm>
          <a:prstGeom prst="rect">
            <a:avLst/>
          </a:prstGeom>
        </p:spPr>
      </p:pic>
      <p:pic>
        <p:nvPicPr>
          <p:cNvPr id="81" name="Image 80" descr="generateur_d-eau_potable_4x2__6_roues_2000_litres-dessin_rouge_pompiers-zoom.psd"/>
          <p:cNvPicPr>
            <a:picLocks noChangeAspect="1"/>
          </p:cNvPicPr>
          <p:nvPr/>
        </p:nvPicPr>
        <p:blipFill>
          <a:blip r:embed="rId3"/>
          <a:stretch>
            <a:fillRect/>
          </a:stretch>
        </p:blipFill>
        <p:spPr>
          <a:xfrm rot="14200335" flipV="1">
            <a:off x="4130750" y="4347935"/>
            <a:ext cx="719846" cy="237041"/>
          </a:xfrm>
          <a:prstGeom prst="rect">
            <a:avLst/>
          </a:prstGeom>
        </p:spPr>
      </p:pic>
      <p:pic>
        <p:nvPicPr>
          <p:cNvPr id="86" name="Image 85" descr="generateur_d-eau_potable_4x2__6_roues_2000_litres-dessin_rouge_pompiers-zoom.psd"/>
          <p:cNvPicPr>
            <a:picLocks noChangeAspect="1"/>
          </p:cNvPicPr>
          <p:nvPr/>
        </p:nvPicPr>
        <p:blipFill>
          <a:blip r:embed="rId3"/>
          <a:stretch>
            <a:fillRect/>
          </a:stretch>
        </p:blipFill>
        <p:spPr>
          <a:xfrm rot="19324774" flipV="1">
            <a:off x="4959948" y="2390830"/>
            <a:ext cx="719846" cy="23704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er 2"/>
          <p:cNvGrpSpPr/>
          <p:nvPr/>
        </p:nvGrpSpPr>
        <p:grpSpPr>
          <a:xfrm rot="21171734">
            <a:off x="4195320" y="2251721"/>
            <a:ext cx="337341" cy="545276"/>
            <a:chOff x="4126332" y="2220790"/>
            <a:chExt cx="337341" cy="545276"/>
          </a:xfrm>
        </p:grpSpPr>
        <p:sp>
          <p:nvSpPr>
            <p:cNvPr id="4" name="Forme libre 3"/>
            <p:cNvSpPr/>
            <p:nvPr/>
          </p:nvSpPr>
          <p:spPr>
            <a:xfrm rot="19380000">
              <a:off x="4126332" y="2220790"/>
              <a:ext cx="179102" cy="433696"/>
            </a:xfrm>
            <a:custGeom>
              <a:avLst/>
              <a:gdLst>
                <a:gd name="connsiteX0" fmla="*/ 0 w 146050"/>
                <a:gd name="connsiteY0" fmla="*/ 0 h 381000"/>
                <a:gd name="connsiteX1" fmla="*/ 146050 w 146050"/>
                <a:gd name="connsiteY1" fmla="*/ 0 h 381000"/>
                <a:gd name="connsiteX2" fmla="*/ 146050 w 146050"/>
                <a:gd name="connsiteY2" fmla="*/ 381000 h 381000"/>
                <a:gd name="connsiteX3" fmla="*/ 0 w 146050"/>
                <a:gd name="connsiteY3" fmla="*/ 381000 h 381000"/>
                <a:gd name="connsiteX4" fmla="*/ 0 w 14605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381000">
                  <a:moveTo>
                    <a:pt x="0" y="0"/>
                  </a:moveTo>
                  <a:lnTo>
                    <a:pt x="146050" y="0"/>
                  </a:lnTo>
                  <a:lnTo>
                    <a:pt x="146050" y="381000"/>
                  </a:lnTo>
                  <a:lnTo>
                    <a:pt x="0" y="381000"/>
                  </a:lnTo>
                  <a:lnTo>
                    <a:pt x="0" y="0"/>
                  </a:lnTo>
                  <a:close/>
                </a:path>
              </a:pathLst>
            </a:cu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Rectangle 5"/>
            <p:cNvSpPr/>
            <p:nvPr/>
          </p:nvSpPr>
          <p:spPr>
            <a:xfrm rot="20280000">
              <a:off x="4329548" y="2643183"/>
              <a:ext cx="134125" cy="12288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3" name="Grouper 70"/>
          <p:cNvGrpSpPr/>
          <p:nvPr/>
        </p:nvGrpSpPr>
        <p:grpSpPr>
          <a:xfrm rot="2760000">
            <a:off x="5287648" y="2210147"/>
            <a:ext cx="167005" cy="564819"/>
            <a:chOff x="5281557" y="1823251"/>
            <a:chExt cx="167005" cy="564819"/>
          </a:xfrm>
        </p:grpSpPr>
        <p:sp>
          <p:nvSpPr>
            <p:cNvPr id="8" name="Rectangle 7"/>
            <p:cNvSpPr/>
            <p:nvPr/>
          </p:nvSpPr>
          <p:spPr>
            <a:xfrm rot="11040000">
              <a:off x="5290708" y="1823251"/>
              <a:ext cx="157854" cy="40744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rot="21420000">
              <a:off x="5281557" y="2230693"/>
              <a:ext cx="157854" cy="157377"/>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5" name="Grouper 9"/>
          <p:cNvGrpSpPr/>
          <p:nvPr/>
        </p:nvGrpSpPr>
        <p:grpSpPr>
          <a:xfrm>
            <a:off x="4457957" y="3432198"/>
            <a:ext cx="515926" cy="348735"/>
            <a:chOff x="4390221" y="3406797"/>
            <a:chExt cx="515926" cy="348735"/>
          </a:xfrm>
        </p:grpSpPr>
        <p:sp>
          <p:nvSpPr>
            <p:cNvPr id="11" name="Rectangle 10"/>
            <p:cNvSpPr/>
            <p:nvPr/>
          </p:nvSpPr>
          <p:spPr>
            <a:xfrm rot="2718638">
              <a:off x="4601029" y="3272449"/>
              <a:ext cx="170769" cy="43946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Rectangle 11"/>
            <p:cNvSpPr/>
            <p:nvPr/>
          </p:nvSpPr>
          <p:spPr>
            <a:xfrm rot="2598535">
              <a:off x="4390221" y="3659297"/>
              <a:ext cx="172558" cy="9623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7" name="Grouper 12"/>
          <p:cNvGrpSpPr/>
          <p:nvPr/>
        </p:nvGrpSpPr>
        <p:grpSpPr>
          <a:xfrm rot="3579637">
            <a:off x="5396965" y="4447103"/>
            <a:ext cx="469377" cy="177800"/>
            <a:chOff x="5388498" y="4794250"/>
            <a:chExt cx="469377" cy="177800"/>
          </a:xfrm>
        </p:grpSpPr>
        <p:sp>
          <p:nvSpPr>
            <p:cNvPr id="14" name="Rectangle 13"/>
            <p:cNvSpPr/>
            <p:nvPr/>
          </p:nvSpPr>
          <p:spPr>
            <a:xfrm rot="21498455">
              <a:off x="5388498" y="4794250"/>
              <a:ext cx="364602" cy="177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p:nvSpPr>
          <p:spPr>
            <a:xfrm rot="5340000">
              <a:off x="5740400" y="4826000"/>
              <a:ext cx="133350" cy="101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0" name="Grouper 15"/>
          <p:cNvGrpSpPr/>
          <p:nvPr/>
        </p:nvGrpSpPr>
        <p:grpSpPr>
          <a:xfrm>
            <a:off x="4290414" y="4359133"/>
            <a:ext cx="404355" cy="213298"/>
            <a:chOff x="4231145" y="4833285"/>
            <a:chExt cx="404355" cy="213298"/>
          </a:xfrm>
        </p:grpSpPr>
        <p:sp>
          <p:nvSpPr>
            <p:cNvPr id="17" name="Rectangle 16"/>
            <p:cNvSpPr/>
            <p:nvPr/>
          </p:nvSpPr>
          <p:spPr>
            <a:xfrm rot="20471429">
              <a:off x="4231145" y="4884784"/>
              <a:ext cx="306858" cy="161799"/>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Rectangle 17"/>
            <p:cNvSpPr/>
            <p:nvPr/>
          </p:nvSpPr>
          <p:spPr>
            <a:xfrm rot="20340000">
              <a:off x="4536844" y="4833285"/>
              <a:ext cx="98656" cy="13241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3" name="Grouper 18"/>
          <p:cNvGrpSpPr/>
          <p:nvPr/>
        </p:nvGrpSpPr>
        <p:grpSpPr>
          <a:xfrm rot="2418095">
            <a:off x="5311770" y="1695690"/>
            <a:ext cx="301007" cy="274675"/>
            <a:chOff x="6045810" y="5003986"/>
            <a:chExt cx="301007" cy="274675"/>
          </a:xfrm>
        </p:grpSpPr>
        <p:grpSp>
          <p:nvGrpSpPr>
            <p:cNvPr id="16" name="Grouper 47"/>
            <p:cNvGrpSpPr/>
            <p:nvPr/>
          </p:nvGrpSpPr>
          <p:grpSpPr>
            <a:xfrm rot="20079234">
              <a:off x="6045810" y="5003986"/>
              <a:ext cx="301007" cy="274675"/>
              <a:chOff x="6045810" y="5003986"/>
              <a:chExt cx="301007" cy="274675"/>
            </a:xfrm>
          </p:grpSpPr>
          <p:grpSp>
            <p:nvGrpSpPr>
              <p:cNvPr id="19" name="Grouper 46"/>
              <p:cNvGrpSpPr/>
              <p:nvPr/>
            </p:nvGrpSpPr>
            <p:grpSpPr>
              <a:xfrm>
                <a:off x="6045810" y="5003986"/>
                <a:ext cx="253636" cy="194903"/>
                <a:chOff x="6045810" y="5003986"/>
                <a:chExt cx="253636" cy="194903"/>
              </a:xfrm>
            </p:grpSpPr>
            <p:cxnSp>
              <p:nvCxnSpPr>
                <p:cNvPr id="31" name="Connecteur droit 30"/>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cteur droit 2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0" name="Grouper 33"/>
              <p:cNvGrpSpPr/>
              <p:nvPr/>
            </p:nvGrpSpPr>
            <p:grpSpPr>
              <a:xfrm rot="10629107">
                <a:off x="6093181" y="5083758"/>
                <a:ext cx="253636" cy="194903"/>
                <a:chOff x="6198210" y="5156386"/>
                <a:chExt cx="253636" cy="194903"/>
              </a:xfrm>
            </p:grpSpPr>
            <p:cxnSp>
              <p:nvCxnSpPr>
                <p:cNvPr id="29" name="Connecteur droit 28"/>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cteur droit 29"/>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1" name="Grouper 55"/>
            <p:cNvGrpSpPr/>
            <p:nvPr/>
          </p:nvGrpSpPr>
          <p:grpSpPr>
            <a:xfrm>
              <a:off x="6076983" y="5011551"/>
              <a:ext cx="241424" cy="255399"/>
              <a:chOff x="6076983" y="5011551"/>
              <a:chExt cx="241424" cy="255399"/>
            </a:xfrm>
          </p:grpSpPr>
          <p:sp>
            <p:nvSpPr>
              <p:cNvPr id="22" name="Rectangle 20"/>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necteur droit 23"/>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27" name="Grouper 32"/>
          <p:cNvGrpSpPr/>
          <p:nvPr/>
        </p:nvGrpSpPr>
        <p:grpSpPr>
          <a:xfrm rot="2095092">
            <a:off x="4171339" y="5087524"/>
            <a:ext cx="301007" cy="274675"/>
            <a:chOff x="6045810" y="5003986"/>
            <a:chExt cx="301007" cy="274675"/>
          </a:xfrm>
        </p:grpSpPr>
        <p:grpSp>
          <p:nvGrpSpPr>
            <p:cNvPr id="28" name="Grouper 47"/>
            <p:cNvGrpSpPr/>
            <p:nvPr/>
          </p:nvGrpSpPr>
          <p:grpSpPr>
            <a:xfrm rot="20079234">
              <a:off x="6045810" y="5003986"/>
              <a:ext cx="301007" cy="274675"/>
              <a:chOff x="6045810" y="5003986"/>
              <a:chExt cx="301007" cy="274675"/>
            </a:xfrm>
          </p:grpSpPr>
          <p:grpSp>
            <p:nvGrpSpPr>
              <p:cNvPr id="33" name="Grouper 46"/>
              <p:cNvGrpSpPr/>
              <p:nvPr/>
            </p:nvGrpSpPr>
            <p:grpSpPr>
              <a:xfrm>
                <a:off x="6045810" y="5003986"/>
                <a:ext cx="253636" cy="194903"/>
                <a:chOff x="6045810" y="5003986"/>
                <a:chExt cx="253636" cy="194903"/>
              </a:xfrm>
            </p:grpSpPr>
            <p:cxnSp>
              <p:nvCxnSpPr>
                <p:cNvPr id="45" name="Connecteur droit 44"/>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4" name="Grouper 33"/>
              <p:cNvGrpSpPr/>
              <p:nvPr/>
            </p:nvGrpSpPr>
            <p:grpSpPr>
              <a:xfrm rot="10629107">
                <a:off x="6093181" y="5083758"/>
                <a:ext cx="253636" cy="194903"/>
                <a:chOff x="6198210" y="5156386"/>
                <a:chExt cx="253636" cy="194903"/>
              </a:xfrm>
            </p:grpSpPr>
            <p:cxnSp>
              <p:nvCxnSpPr>
                <p:cNvPr id="43" name="Connecteur droit 42"/>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35" name="Grouper 55"/>
            <p:cNvGrpSpPr/>
            <p:nvPr/>
          </p:nvGrpSpPr>
          <p:grpSpPr>
            <a:xfrm>
              <a:off x="6076983" y="5011551"/>
              <a:ext cx="241424" cy="255399"/>
              <a:chOff x="6076983" y="5011551"/>
              <a:chExt cx="241424" cy="255399"/>
            </a:xfrm>
          </p:grpSpPr>
          <p:sp>
            <p:nvSpPr>
              <p:cNvPr id="36" name="Rectangle 35"/>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7" name="Connecteur droit 36"/>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Connecteur droit 38"/>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41" name="Grouper 46"/>
          <p:cNvGrpSpPr/>
          <p:nvPr/>
        </p:nvGrpSpPr>
        <p:grpSpPr>
          <a:xfrm rot="2069375">
            <a:off x="4141509" y="1752747"/>
            <a:ext cx="301007" cy="274675"/>
            <a:chOff x="6045810" y="5003986"/>
            <a:chExt cx="301007" cy="274675"/>
          </a:xfrm>
        </p:grpSpPr>
        <p:grpSp>
          <p:nvGrpSpPr>
            <p:cNvPr id="42" name="Grouper 47"/>
            <p:cNvGrpSpPr/>
            <p:nvPr/>
          </p:nvGrpSpPr>
          <p:grpSpPr>
            <a:xfrm rot="20079234">
              <a:off x="6045810" y="5003986"/>
              <a:ext cx="301007" cy="274675"/>
              <a:chOff x="6045810" y="5003986"/>
              <a:chExt cx="301007" cy="274675"/>
            </a:xfrm>
          </p:grpSpPr>
          <p:grpSp>
            <p:nvGrpSpPr>
              <p:cNvPr id="47" name="Grouper 46"/>
              <p:cNvGrpSpPr/>
              <p:nvPr/>
            </p:nvGrpSpPr>
            <p:grpSpPr>
              <a:xfrm>
                <a:off x="6045810" y="5003986"/>
                <a:ext cx="253636" cy="194903"/>
                <a:chOff x="6045810" y="5003986"/>
                <a:chExt cx="253636" cy="194903"/>
              </a:xfrm>
            </p:grpSpPr>
            <p:cxnSp>
              <p:nvCxnSpPr>
                <p:cNvPr id="59" name="Connecteur droit 58"/>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8" name="Grouper 33"/>
              <p:cNvGrpSpPr/>
              <p:nvPr/>
            </p:nvGrpSpPr>
            <p:grpSpPr>
              <a:xfrm rot="10629107">
                <a:off x="6093181" y="5083758"/>
                <a:ext cx="253636" cy="194903"/>
                <a:chOff x="6198210" y="5156386"/>
                <a:chExt cx="253636" cy="194903"/>
              </a:xfrm>
            </p:grpSpPr>
            <p:cxnSp>
              <p:nvCxnSpPr>
                <p:cNvPr id="57" name="Connecteur droit 56"/>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49" name="Grouper 55"/>
            <p:cNvGrpSpPr/>
            <p:nvPr/>
          </p:nvGrpSpPr>
          <p:grpSpPr>
            <a:xfrm>
              <a:off x="6076983" y="5011551"/>
              <a:ext cx="241424" cy="255399"/>
              <a:chOff x="6076983" y="5011551"/>
              <a:chExt cx="241424" cy="255399"/>
            </a:xfrm>
          </p:grpSpPr>
          <p:sp>
            <p:nvSpPr>
              <p:cNvPr id="50" name="Rectangle 49"/>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1" name="Connecteur droit 50"/>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Connecteur droit 51"/>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cteur droit 52"/>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sp>
        <p:nvSpPr>
          <p:cNvPr id="66" name="Cadre 65"/>
          <p:cNvSpPr/>
          <p:nvPr/>
        </p:nvSpPr>
        <p:spPr>
          <a:xfrm rot="2652516">
            <a:off x="4554047" y="320671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7" name="Cadre 66"/>
          <p:cNvSpPr/>
          <p:nvPr/>
        </p:nvSpPr>
        <p:spPr>
          <a:xfrm rot="8588824">
            <a:off x="4173108" y="2197844"/>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8" name="Cadre 67"/>
          <p:cNvSpPr/>
          <p:nvPr/>
        </p:nvSpPr>
        <p:spPr>
          <a:xfrm rot="3131520">
            <a:off x="5180425" y="2145223"/>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9" name="Cadre 68"/>
          <p:cNvSpPr/>
          <p:nvPr/>
        </p:nvSpPr>
        <p:spPr>
          <a:xfrm rot="9079162">
            <a:off x="5468299" y="4187001"/>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70" name="Cadre 69"/>
          <p:cNvSpPr/>
          <p:nvPr/>
        </p:nvSpPr>
        <p:spPr>
          <a:xfrm rot="3972582">
            <a:off x="4320347" y="4120727"/>
            <a:ext cx="324894" cy="710049"/>
          </a:xfrm>
          <a:prstGeom prst="frame">
            <a:avLst/>
          </a:prstGeom>
          <a:noFill/>
          <a:ln>
            <a:solidFill>
              <a:srgbClr val="FFFF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grpSp>
        <p:nvGrpSpPr>
          <p:cNvPr id="55" name="Grouper 71"/>
          <p:cNvGrpSpPr/>
          <p:nvPr/>
        </p:nvGrpSpPr>
        <p:grpSpPr>
          <a:xfrm rot="1391878">
            <a:off x="5558518" y="5047594"/>
            <a:ext cx="301007" cy="274675"/>
            <a:chOff x="6045810" y="5003986"/>
            <a:chExt cx="301007" cy="274675"/>
          </a:xfrm>
        </p:grpSpPr>
        <p:grpSp>
          <p:nvGrpSpPr>
            <p:cNvPr id="56" name="Grouper 47"/>
            <p:cNvGrpSpPr/>
            <p:nvPr/>
          </p:nvGrpSpPr>
          <p:grpSpPr>
            <a:xfrm rot="20079234">
              <a:off x="6045810" y="5003986"/>
              <a:ext cx="301007" cy="274675"/>
              <a:chOff x="6045810" y="5003986"/>
              <a:chExt cx="301007" cy="274675"/>
            </a:xfrm>
          </p:grpSpPr>
          <p:grpSp>
            <p:nvGrpSpPr>
              <p:cNvPr id="61" name="Grouper 46"/>
              <p:cNvGrpSpPr/>
              <p:nvPr/>
            </p:nvGrpSpPr>
            <p:grpSpPr>
              <a:xfrm>
                <a:off x="6045810" y="5003986"/>
                <a:ext cx="253636" cy="194903"/>
                <a:chOff x="6045810" y="5003986"/>
                <a:chExt cx="253636" cy="194903"/>
              </a:xfrm>
            </p:grpSpPr>
            <p:cxnSp>
              <p:nvCxnSpPr>
                <p:cNvPr id="84" name="Connecteur droit 83"/>
                <p:cNvCxnSpPr/>
                <p:nvPr/>
              </p:nvCxnSpPr>
              <p:spPr>
                <a:xfrm rot="16200000" flipH="1">
                  <a:off x="6138721" y="50279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Connecteur droit 84"/>
                <p:cNvCxnSpPr/>
                <p:nvPr/>
              </p:nvCxnSpPr>
              <p:spPr>
                <a:xfrm>
                  <a:off x="6045810" y="51973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62" name="Grouper 33"/>
              <p:cNvGrpSpPr/>
              <p:nvPr/>
            </p:nvGrpSpPr>
            <p:grpSpPr>
              <a:xfrm rot="10629107">
                <a:off x="6093181" y="5083758"/>
                <a:ext cx="253636" cy="194903"/>
                <a:chOff x="6198210" y="5156386"/>
                <a:chExt cx="253636" cy="194903"/>
              </a:xfrm>
            </p:grpSpPr>
            <p:cxnSp>
              <p:nvCxnSpPr>
                <p:cNvPr id="82" name="Connecteur droit 81"/>
                <p:cNvCxnSpPr/>
                <p:nvPr/>
              </p:nvCxnSpPr>
              <p:spPr>
                <a:xfrm rot="16200000" flipH="1">
                  <a:off x="6291121" y="5180340"/>
                  <a:ext cx="184679" cy="136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Connecteur droit 82"/>
                <p:cNvCxnSpPr/>
                <p:nvPr/>
              </p:nvCxnSpPr>
              <p:spPr>
                <a:xfrm>
                  <a:off x="6198210" y="5349701"/>
                  <a:ext cx="253636" cy="1588"/>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63" name="Grouper 55"/>
            <p:cNvGrpSpPr/>
            <p:nvPr/>
          </p:nvGrpSpPr>
          <p:grpSpPr>
            <a:xfrm>
              <a:off x="6076983" y="5011551"/>
              <a:ext cx="241424" cy="255399"/>
              <a:chOff x="6076983" y="5011551"/>
              <a:chExt cx="241424" cy="255399"/>
            </a:xfrm>
          </p:grpSpPr>
          <p:sp>
            <p:nvSpPr>
              <p:cNvPr id="75" name="Rectangle 74"/>
              <p:cNvSpPr/>
              <p:nvPr/>
            </p:nvSpPr>
            <p:spPr>
              <a:xfrm>
                <a:off x="6089648" y="5011551"/>
                <a:ext cx="222250" cy="253419"/>
              </a:xfrm>
              <a:prstGeom prst="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6" name="Connecteur droit 75"/>
              <p:cNvCxnSpPr/>
              <p:nvPr/>
            </p:nvCxnSpPr>
            <p:spPr>
              <a:xfrm>
                <a:off x="6084260" y="5011551"/>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Connecteur droit 76"/>
              <p:cNvCxnSpPr/>
              <p:nvPr/>
            </p:nvCxnSpPr>
            <p:spPr>
              <a:xfrm>
                <a:off x="6088505" y="5257077"/>
                <a:ext cx="229902" cy="9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necteur droit 77"/>
              <p:cNvCxnSpPr/>
              <p:nvPr/>
            </p:nvCxnSpPr>
            <p:spPr>
              <a:xfrm rot="5400000">
                <a:off x="5957858" y="5132082"/>
                <a:ext cx="245529" cy="7279"/>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Connecteur droit 78"/>
              <p:cNvCxnSpPr/>
              <p:nvPr/>
            </p:nvCxnSpPr>
            <p:spPr>
              <a:xfrm rot="5400000">
                <a:off x="6191649" y="5139890"/>
                <a:ext cx="245529" cy="7279"/>
              </a:xfrm>
              <a:prstGeom prst="line">
                <a:avLst/>
              </a:prstGeom>
            </p:spPr>
            <p:style>
              <a:lnRef idx="2">
                <a:schemeClr val="accent1"/>
              </a:lnRef>
              <a:fillRef idx="0">
                <a:schemeClr val="accent1"/>
              </a:fillRef>
              <a:effectRef idx="1">
                <a:schemeClr val="accent1"/>
              </a:effectRef>
              <a:fontRef idx="minor">
                <a:schemeClr val="tx1"/>
              </a:fontRef>
            </p:style>
          </p:cxnSp>
        </p:grpSp>
      </p:grpSp>
      <p:pic>
        <p:nvPicPr>
          <p:cNvPr id="80" name="Image 79" descr="rosso.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412311" y="-2258842"/>
            <a:ext cx="16263775" cy="10178182"/>
          </a:xfrm>
          <a:prstGeom prst="rect">
            <a:avLst/>
          </a:prstGeom>
        </p:spPr>
      </p:pic>
      <p:sp>
        <p:nvSpPr>
          <p:cNvPr id="81" name="Rectangle 80"/>
          <p:cNvSpPr/>
          <p:nvPr/>
        </p:nvSpPr>
        <p:spPr>
          <a:xfrm rot="21325894">
            <a:off x="4117083" y="5027299"/>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6" name="Rectangle 85"/>
          <p:cNvSpPr/>
          <p:nvPr/>
        </p:nvSpPr>
        <p:spPr>
          <a:xfrm rot="21325894">
            <a:off x="5275651" y="1649784"/>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7" name="Rectangle 86"/>
          <p:cNvSpPr/>
          <p:nvPr/>
        </p:nvSpPr>
        <p:spPr>
          <a:xfrm rot="21325894">
            <a:off x="5503733" y="4990035"/>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8" name="Rectangle 87"/>
          <p:cNvSpPr/>
          <p:nvPr/>
        </p:nvSpPr>
        <p:spPr>
          <a:xfrm rot="21325894">
            <a:off x="4072724" y="1705788"/>
            <a:ext cx="436968" cy="387730"/>
          </a:xfrm>
          <a:prstGeom prst="rect">
            <a:avLst/>
          </a:prstGeom>
          <a:noFill/>
          <a:ln w="1270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9" name="Parenthèse ouvrante 88"/>
          <p:cNvSpPr/>
          <p:nvPr/>
        </p:nvSpPr>
        <p:spPr>
          <a:xfrm rot="21268915">
            <a:off x="5822803" y="1987853"/>
            <a:ext cx="744415" cy="2914021"/>
          </a:xfrm>
          <a:prstGeom prst="lef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90" name="Parenthèse fermante 89"/>
          <p:cNvSpPr/>
          <p:nvPr/>
        </p:nvSpPr>
        <p:spPr>
          <a:xfrm rot="21193527">
            <a:off x="3471329" y="2396067"/>
            <a:ext cx="482857" cy="3217334"/>
          </a:xfrm>
          <a:prstGeom prst="rightBracket">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pic>
        <p:nvPicPr>
          <p:cNvPr id="91" name="Image 90" descr="generateur_d-eau_potable_4x2__6_roues_2000_litres-dessin_rouge_pompiers-zoom.psd"/>
          <p:cNvPicPr>
            <a:picLocks noChangeAspect="1"/>
          </p:cNvPicPr>
          <p:nvPr/>
        </p:nvPicPr>
        <p:blipFill>
          <a:blip r:embed="rId4"/>
          <a:stretch>
            <a:fillRect/>
          </a:stretch>
        </p:blipFill>
        <p:spPr>
          <a:xfrm rot="18906356" flipV="1">
            <a:off x="4384939" y="3383073"/>
            <a:ext cx="719846" cy="237041"/>
          </a:xfrm>
          <a:prstGeom prst="rect">
            <a:avLst/>
          </a:prstGeom>
        </p:spPr>
      </p:pic>
      <p:pic>
        <p:nvPicPr>
          <p:cNvPr id="92" name="Image 91" descr="generateur_d-eau_potable_4x2__6_roues_2000_litres-dessin_rouge_pompiers-zoom.psd"/>
          <p:cNvPicPr>
            <a:picLocks noChangeAspect="1"/>
          </p:cNvPicPr>
          <p:nvPr/>
        </p:nvPicPr>
        <p:blipFill>
          <a:blip r:embed="rId4"/>
          <a:stretch>
            <a:fillRect/>
          </a:stretch>
        </p:blipFill>
        <p:spPr>
          <a:xfrm rot="14471752" flipV="1">
            <a:off x="5255280" y="4418938"/>
            <a:ext cx="719846" cy="237041"/>
          </a:xfrm>
          <a:prstGeom prst="rect">
            <a:avLst/>
          </a:prstGeom>
        </p:spPr>
      </p:pic>
      <p:pic>
        <p:nvPicPr>
          <p:cNvPr id="93" name="Image 92" descr="generateur_d-eau_potable_4x2__6_roues_2000_litres-dessin_rouge_pompiers-zoom.psd"/>
          <p:cNvPicPr>
            <a:picLocks noChangeAspect="1"/>
          </p:cNvPicPr>
          <p:nvPr/>
        </p:nvPicPr>
        <p:blipFill>
          <a:blip r:embed="rId4"/>
          <a:stretch>
            <a:fillRect/>
          </a:stretch>
        </p:blipFill>
        <p:spPr>
          <a:xfrm rot="13995451" flipV="1">
            <a:off x="3959619" y="2427063"/>
            <a:ext cx="719846" cy="237041"/>
          </a:xfrm>
          <a:prstGeom prst="rect">
            <a:avLst/>
          </a:prstGeom>
        </p:spPr>
      </p:pic>
      <p:pic>
        <p:nvPicPr>
          <p:cNvPr id="94" name="Image 93" descr="generateur_d-eau_potable_4x2__6_roues_2000_litres-dessin_rouge_pompiers-zoom.psd"/>
          <p:cNvPicPr>
            <a:picLocks noChangeAspect="1"/>
          </p:cNvPicPr>
          <p:nvPr/>
        </p:nvPicPr>
        <p:blipFill>
          <a:blip r:embed="rId4"/>
          <a:stretch>
            <a:fillRect/>
          </a:stretch>
        </p:blipFill>
        <p:spPr>
          <a:xfrm rot="9408387" flipV="1">
            <a:off x="4130750" y="4347935"/>
            <a:ext cx="719846" cy="237041"/>
          </a:xfrm>
          <a:prstGeom prst="rect">
            <a:avLst/>
          </a:prstGeom>
        </p:spPr>
      </p:pic>
      <p:pic>
        <p:nvPicPr>
          <p:cNvPr id="95" name="Image 94" descr="generateur_d-eau_potable_4x2__6_roues_2000_litres-dessin_rouge_pompiers-zoom.psd"/>
          <p:cNvPicPr>
            <a:picLocks noChangeAspect="1"/>
          </p:cNvPicPr>
          <p:nvPr/>
        </p:nvPicPr>
        <p:blipFill>
          <a:blip r:embed="rId4"/>
          <a:stretch>
            <a:fillRect/>
          </a:stretch>
        </p:blipFill>
        <p:spPr>
          <a:xfrm rot="19324774" flipV="1">
            <a:off x="4959948" y="2390830"/>
            <a:ext cx="719846" cy="23704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886</TotalTime>
  <Words>326</Words>
  <Application>Microsoft Macintosh PowerPoint</Application>
  <PresentationFormat>Présentation à l'écran (4:3)</PresentationFormat>
  <Paragraphs>28</Paragraphs>
  <Slides>9</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9</vt:i4>
      </vt:variant>
    </vt:vector>
  </HeadingPairs>
  <TitlesOfParts>
    <vt:vector size="10"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Diapositive 1</dc:title>
  <dc:creator>eric blosse</dc:creator>
  <cp:keywords/>
  <cp:lastModifiedBy>eric blosse</cp:lastModifiedBy>
  <cp:revision>12</cp:revision>
  <dcterms:created xsi:type="dcterms:W3CDTF">2011-07-26T05:46:40Z</dcterms:created>
  <dcterms:modified xsi:type="dcterms:W3CDTF">2011-07-26T07:25:22Z</dcterms:modified>
</cp:coreProperties>
</file>